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8" r:id="rId11"/>
    <p:sldId id="26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C1E6D-E385-7001-B020-140535C7A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35EC05-8EB8-95A9-30BF-18C86049A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BA931-12DE-0509-247F-3904ED3B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698D-7F5E-4C63-A559-F8498C9F5C29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D454A-3966-B187-3775-0305C76A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07A44-ADAF-D23E-21FE-97781634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6738-53E9-4F9D-B1BA-A3F4D0E65A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448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0851C-AF3E-14B8-C7B1-E42C9003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65FEB-6EDF-4B05-6611-742697231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5C7C1-A781-9B58-F661-1C74FDA4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698D-7F5E-4C63-A559-F8498C9F5C29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8B371-5C9E-25C3-2C5A-074E682B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4F8E3-0DEA-2A81-89D8-209497C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6738-53E9-4F9D-B1BA-A3F4D0E65A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551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3EFB7-DAC0-4BCA-5695-811FA29376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E9D97-EFD2-5050-D1F1-AB1BA57BF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C1F9F-DEDF-B69A-C7F8-F3A552B09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698D-7F5E-4C63-A559-F8498C9F5C29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ED771-DAE7-A2A3-F7DB-A89DF9A27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21F42-6752-A9CC-1EC9-22FD286AF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6738-53E9-4F9D-B1BA-A3F4D0E65A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081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02E85-49D8-F4F5-C097-68A539CB5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1F88D-7343-76E1-A066-9D3F54587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6EA2C-7714-550D-BBA7-B6D723E66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698D-7F5E-4C63-A559-F8498C9F5C29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387E0-8592-1C74-88CE-B5E1C8867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EA5C5-B0D2-2382-7659-110C5D40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6738-53E9-4F9D-B1BA-A3F4D0E65A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820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042C-C0C7-85F7-717C-4A88A7F58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78CC8-F4A1-F401-EA7C-5936D7CF8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7AEA1-4CE7-B655-F6D4-2D91D94C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698D-7F5E-4C63-A559-F8498C9F5C29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C7B3E-CD6C-0551-34CD-03FECDC95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87A0B-A909-3F4C-3C07-DED417F8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6738-53E9-4F9D-B1BA-A3F4D0E65A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581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F39E-EE85-154D-FF6F-3200B495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B84E-3B4E-5032-E085-D6AA6BA11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38026-3D24-D841-5A42-1D5EDED4A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58216-1F91-F416-A8DA-B1BEC663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698D-7F5E-4C63-A559-F8498C9F5C29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9A936-F650-FB4C-03D4-DA5CA552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6A9CD-C046-AF1C-2607-4389E08F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6738-53E9-4F9D-B1BA-A3F4D0E65A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438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3D92F-D445-3EF2-5E17-FE97E80E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2BF26-6647-1146-EFA5-C79B39C8A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B2C07-5BA3-AEC2-D2A5-7A0CBEE3E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00ED6-33BF-9CDC-2326-E1B3B95F1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2D69D6-C806-3502-EEE6-FE671451D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1368DA-9167-1C0F-D114-C4A60C66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698D-7F5E-4C63-A559-F8498C9F5C29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2601BF-2DA2-8799-1965-6E8A2EA66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6BE53-CCB2-595B-6686-AAB90B47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6738-53E9-4F9D-B1BA-A3F4D0E65A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850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6CE56-29C6-4A6D-5ECF-70961B3BB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429F35-A2DE-489B-4FB7-C5425297A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698D-7F5E-4C63-A559-F8498C9F5C29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44B6F-0C8D-0E5A-A53E-D3F00977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00337-818E-D680-FC6E-A54573D7E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6738-53E9-4F9D-B1BA-A3F4D0E65A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968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EF7013-0577-F568-4B56-E9CF764A7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698D-7F5E-4C63-A559-F8498C9F5C29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51A07-BBA4-B621-7BA1-9C16B1A7B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91925-B8B1-DA15-B485-AC3F7C92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6738-53E9-4F9D-B1BA-A3F4D0E65A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555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C24B-4054-CB7B-361D-4D68E041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0ED21-52A9-42F6-0988-601098942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BD6B6-E91B-625C-1936-E2093428A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7A72D-86BC-54B5-7B2B-026D736E7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698D-7F5E-4C63-A559-F8498C9F5C29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2E061-EB65-94E0-348A-4EA4B407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E0E82-7676-45EE-8F59-1EE19B6D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6738-53E9-4F9D-B1BA-A3F4D0E65A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690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35B60-208C-D860-274D-166C6D14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84E823-E6E0-5CC0-0320-8C2E51DFD5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99A4C-CC00-DB49-E2D9-664C225A3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F8ED1-A6E1-3871-049B-360688CA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698D-7F5E-4C63-A559-F8498C9F5C29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9B991-41FB-ED0C-5907-0D3120AC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9BFD9-E09F-6CC1-1952-7803E3FD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6738-53E9-4F9D-B1BA-A3F4D0E65A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104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EE1155-60DC-6FFF-1AAD-2F46C1078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C0D40-9C40-245D-1723-EEAC4E2CC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F3DF-C505-C120-3ADB-FC35C934F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0698D-7F5E-4C63-A559-F8498C9F5C29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448A-A2FE-4D48-DF8B-527E8CC06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1044F-E07F-7F0D-7140-1DFC8E665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6738-53E9-4F9D-B1BA-A3F4D0E65A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838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A5886-CE17-8BA0-88FA-D02EC64E0A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EF9F4C-3374-F174-C34F-46B82C4347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8715E-32C4-18A2-D647-DFD2EEBC6FFA}"/>
              </a:ext>
            </a:extLst>
          </p:cNvPr>
          <p:cNvSpPr txBox="1"/>
          <p:nvPr/>
        </p:nvSpPr>
        <p:spPr>
          <a:xfrm>
            <a:off x="3474720" y="1600200"/>
            <a:ext cx="7090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HOLIDAY HOMEWORK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CLASS 1 (2024-2025)</a:t>
            </a:r>
            <a:endParaRPr lang="en-IN" sz="32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DD74E7-9D85-7656-A483-18E13340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3D7EC8-FB1A-CFFA-6047-B07E337DA03C}"/>
              </a:ext>
            </a:extLst>
          </p:cNvPr>
          <p:cNvSpPr txBox="1"/>
          <p:nvPr/>
        </p:nvSpPr>
        <p:spPr>
          <a:xfrm>
            <a:off x="464234" y="402698"/>
            <a:ext cx="87325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HOLIDAY HOMEWORK</a:t>
            </a:r>
          </a:p>
          <a:p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CLASS 1 (2024-2025)</a:t>
            </a:r>
            <a:endParaRPr lang="en-IN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38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08845-0333-98E2-0112-920CF0A0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Powerpoint Painting Background Template | PosterMyWall">
            <a:extLst>
              <a:ext uri="{FF2B5EF4-FFF2-40B4-BE49-F238E27FC236}">
                <a16:creationId xmlns:a16="http://schemas.microsoft.com/office/drawing/2014/main" id="{0B0CD0E0-0309-E1D5-CC8D-C600298CCE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C4971D-0CAC-00F4-FFA4-39F7F419A543}"/>
              </a:ext>
            </a:extLst>
          </p:cNvPr>
          <p:cNvSpPr txBox="1"/>
          <p:nvPr/>
        </p:nvSpPr>
        <p:spPr>
          <a:xfrm>
            <a:off x="1357532" y="112542"/>
            <a:ext cx="105155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                                        Art Holiday Homework </a:t>
            </a:r>
          </a:p>
          <a:p>
            <a:r>
              <a:rPr lang="en-US" sz="2400" b="1" dirty="0"/>
              <a:t> Make Fruit Masks</a:t>
            </a:r>
          </a:p>
          <a:p>
            <a:r>
              <a:rPr lang="en-US" sz="2400" b="1" dirty="0"/>
              <a:t> Materials required-:</a:t>
            </a:r>
            <a:r>
              <a:rPr lang="en-US" sz="2400" b="1" dirty="0" err="1"/>
              <a:t>Colour</a:t>
            </a:r>
            <a:r>
              <a:rPr lang="en-US" sz="2400" b="1" dirty="0"/>
              <a:t> papers, wedding cards , glitter sheets,  sticks, </a:t>
            </a:r>
            <a:r>
              <a:rPr lang="en-US" sz="2400" b="1" dirty="0" err="1"/>
              <a:t>fevicol</a:t>
            </a:r>
            <a:r>
              <a:rPr lang="en-US" sz="2400" b="1" dirty="0"/>
              <a:t> ,decorative materials etc.</a:t>
            </a:r>
            <a:endParaRPr lang="en-IN" sz="2400" b="1" dirty="0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2CDE24C-793B-7B1A-0D2D-4C69B5DEC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6BB7C0-7445-F872-5C39-9CD377D18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03864"/>
            <a:ext cx="6858000" cy="420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37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FBF36-A853-F4B9-76A7-762DC5485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Vintage PPT Background: Magic Spell | Background for powerpoint  presentation, Slide background, Powerpoint background design">
            <a:extLst>
              <a:ext uri="{FF2B5EF4-FFF2-40B4-BE49-F238E27FC236}">
                <a16:creationId xmlns:a16="http://schemas.microsoft.com/office/drawing/2014/main" id="{6F06E816-90A9-4C79-1D0C-C20C7333C3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6342E1-D10A-67CE-1511-AB7C72FB53FD}"/>
              </a:ext>
            </a:extLst>
          </p:cNvPr>
          <p:cNvSpPr txBox="1"/>
          <p:nvPr/>
        </p:nvSpPr>
        <p:spPr>
          <a:xfrm>
            <a:off x="4009292" y="1153551"/>
            <a:ext cx="71323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Models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Jallianwala Bagh(Roll no.1-10)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Rose Garden (Roll no. 11-20)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Rock Garden(Roll no.21-30)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Lodhi Fort (Roll no 31-40)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85394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FBF36-A853-F4B9-76A7-762DC5485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Vintage PPT Background: Magic Spell | Background for powerpoint  presentation, Slide background, Powerpoint background design">
            <a:extLst>
              <a:ext uri="{FF2B5EF4-FFF2-40B4-BE49-F238E27FC236}">
                <a16:creationId xmlns:a16="http://schemas.microsoft.com/office/drawing/2014/main" id="{6F06E816-90A9-4C79-1D0C-C20C7333C3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6342E1-D10A-67CE-1511-AB7C72FB53FD}"/>
              </a:ext>
            </a:extLst>
          </p:cNvPr>
          <p:cNvSpPr txBox="1"/>
          <p:nvPr/>
        </p:nvSpPr>
        <p:spPr>
          <a:xfrm>
            <a:off x="4009292" y="1153551"/>
            <a:ext cx="713232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Charts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Wagah Border (Roll no 1-10)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Dances of Punjab (Roll no 11-20)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Maharaja Ranjit Singh war Museum(Roll no 21-30)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Cuisines of Punjab (Roll no 31-40)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81006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E120E-514B-BCBD-86E4-AD7D15B35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olorful kids school background birthday banner cartoon game fun school ppt  background | Kafeel Graphics">
            <a:extLst>
              <a:ext uri="{FF2B5EF4-FFF2-40B4-BE49-F238E27FC236}">
                <a16:creationId xmlns:a16="http://schemas.microsoft.com/office/drawing/2014/main" id="{1FDF4EF9-3DED-388E-ECD7-7EA60D26F1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A46E95-60EB-FD6E-1BB8-9A337D57F8BB}"/>
              </a:ext>
            </a:extLst>
          </p:cNvPr>
          <p:cNvSpPr txBox="1"/>
          <p:nvPr/>
        </p:nvSpPr>
        <p:spPr>
          <a:xfrm>
            <a:off x="2096086" y="1083212"/>
            <a:ext cx="827180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</a:t>
            </a:r>
            <a:r>
              <a:rPr lang="en-US" sz="2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GENERAL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As per NEP guidelines holiday homework is integrated , child centric and creative for the holistic development of the child.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Support and encourage your child to do holiday homework himself or herself along with pictures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Use waste materials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eg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: Newspaper, old clothes , magazines , bangles , buttons etc. to instill the value of using waste materials wisely.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Do one page daily of both  English and Hindi cursive writing books.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Read one story daily from English and Hindi supplementary books.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Appreciate nature – Go for a walk in the park or a garden with family members or friends . Capture the moments in the form of pictures as the lifetime memories . Adopt or grow a plant.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Unravel an artist in you. Create a new story , try new recipes with your mom , learn something new  ( </a:t>
            </a:r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song ,  an instrument or a sport etc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Good manners are the key </a:t>
            </a:r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– respect your parents / grandparents . Use magical words.</a:t>
            </a:r>
          </a:p>
        </p:txBody>
      </p:sp>
    </p:spTree>
    <p:extLst>
      <p:ext uri="{BB962C8B-B14F-4D97-AF65-F5344CB8AC3E}">
        <p14:creationId xmlns:p14="http://schemas.microsoft.com/office/powerpoint/2010/main" val="162647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E120E-514B-BCBD-86E4-AD7D15B35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olorful kids school background birthday banner cartoon game fun school ppt  background | Kafeel Graphics">
            <a:extLst>
              <a:ext uri="{FF2B5EF4-FFF2-40B4-BE49-F238E27FC236}">
                <a16:creationId xmlns:a16="http://schemas.microsoft.com/office/drawing/2014/main" id="{1FDF4EF9-3DED-388E-ECD7-7EA60D26F1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A46E95-60EB-FD6E-1BB8-9A337D57F8BB}"/>
              </a:ext>
            </a:extLst>
          </p:cNvPr>
          <p:cNvSpPr txBox="1"/>
          <p:nvPr/>
        </p:nvSpPr>
        <p:spPr>
          <a:xfrm>
            <a:off x="1644573" y="1097694"/>
            <a:ext cx="763805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TIPS FOR HEALTHY LIVING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Stay fit and healthy. Maintain proper hygiene</a:t>
            </a:r>
            <a:r>
              <a:rPr lang="en-US" sz="2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Brush your teeth twice a day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Trim your nails once a week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Use electricity wisely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Save every drop of water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Keep your surroundings clean</a:t>
            </a:r>
          </a:p>
          <a:p>
            <a:pPr marL="457200" indent="-457200">
              <a:buAutoNum type="arabicPeriod" startAt="6"/>
            </a:pP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Exercise regular</a:t>
            </a:r>
          </a:p>
          <a:p>
            <a:pPr marL="457200" indent="-457200">
              <a:buAutoNum type="arabicPeriod" startAt="6"/>
            </a:pP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Keep your country clean  </a:t>
            </a:r>
          </a:p>
          <a:p>
            <a:pPr marL="457200" indent="-457200">
              <a:buAutoNum type="arabicPeriod" startAt="6"/>
            </a:pP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Always carry your own steel/ glass bottles instead of plastic bottles whenever you go out as plastic bottles are harmful for health.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 descr="Brush Your Teeth Clipart Images | Free Download | PNG Transparent  Background - Pngtree">
            <a:extLst>
              <a:ext uri="{FF2B5EF4-FFF2-40B4-BE49-F238E27FC236}">
                <a16:creationId xmlns:a16="http://schemas.microsoft.com/office/drawing/2014/main" id="{F342FD08-4985-7304-9560-2102436A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624" y="1317086"/>
            <a:ext cx="2337290" cy="35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20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E120E-514B-BCBD-86E4-AD7D15B35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olorful kids school background birthday banner cartoon game fun school ppt  background | Kafeel Graphics">
            <a:extLst>
              <a:ext uri="{FF2B5EF4-FFF2-40B4-BE49-F238E27FC236}">
                <a16:creationId xmlns:a16="http://schemas.microsoft.com/office/drawing/2014/main" id="{1FDF4EF9-3DED-388E-ECD7-7EA60D26F1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FF7EBB-006F-4FD2-05DB-FC6DE30E9414}"/>
              </a:ext>
            </a:extLst>
          </p:cNvPr>
          <p:cNvSpPr txBox="1"/>
          <p:nvPr/>
        </p:nvSpPr>
        <p:spPr>
          <a:xfrm>
            <a:off x="1814732" y="1223889"/>
            <a:ext cx="905959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Let’s embrace the nature</a:t>
            </a:r>
          </a:p>
          <a:p>
            <a:endParaRPr lang="en-US" sz="32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 mango is the king of the fruits and kids love to eat them. So let’s have them all around us. So, follow the steps and grow them all.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NOTE-</a:t>
            </a:r>
            <a:r>
              <a:rPr lang="en-US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Every mango seed does not grow so don’t get disheartened and keep trying. The child who will grow and maintain the mango plant will be felicitated by the school.</a:t>
            </a:r>
          </a:p>
          <a:p>
            <a:endParaRPr lang="en-US" sz="32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1800" b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endParaRPr lang="en-IN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9595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CCAE-D06C-29E7-8858-F07318ED1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AB300-9697-5F13-CD7F-D78FFB5EA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73243" cy="685799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2FCA9C-463B-9E29-05F6-86951CE3167E}"/>
              </a:ext>
            </a:extLst>
          </p:cNvPr>
          <p:cNvSpPr txBox="1"/>
          <p:nvPr/>
        </p:nvSpPr>
        <p:spPr>
          <a:xfrm>
            <a:off x="2025748" y="1294229"/>
            <a:ext cx="91299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Sow the</a:t>
            </a:r>
          </a:p>
          <a:p>
            <a:endParaRPr lang="en-U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Best Mango Powerpoint Background For Presentation - Slidesdocs.com">
            <a:extLst>
              <a:ext uri="{FF2B5EF4-FFF2-40B4-BE49-F238E27FC236}">
                <a16:creationId xmlns:a16="http://schemas.microsoft.com/office/drawing/2014/main" id="{1B57DCE8-0301-2F44-A9BB-585D0F904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2563"/>
            <a:ext cx="12173243" cy="7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8FED8C-77B7-7CA9-07F0-AB7F78AD9630}"/>
              </a:ext>
            </a:extLst>
          </p:cNvPr>
          <p:cNvSpPr txBox="1"/>
          <p:nvPr/>
        </p:nvSpPr>
        <p:spPr>
          <a:xfrm>
            <a:off x="1716258" y="546273"/>
            <a:ext cx="7431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Sow the Mango seed</a:t>
            </a:r>
            <a:endParaRPr lang="en-IN" sz="4000" b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AE7AEF-F8B2-F60F-841B-BA891F37030B}"/>
              </a:ext>
            </a:extLst>
          </p:cNvPr>
          <p:cNvSpPr txBox="1"/>
          <p:nvPr/>
        </p:nvSpPr>
        <p:spPr>
          <a:xfrm>
            <a:off x="1827628" y="1107806"/>
            <a:ext cx="686972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Sow the seed in a waste container.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Water it regularly.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Keep it in proper sunlight.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Observe it , click pictures and paste them in the holiday homework 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Mention the date it is sown , the sapling you saw for the first time and measure it’s length twice a week.</a:t>
            </a:r>
          </a:p>
          <a:p>
            <a:endParaRPr lang="en-US" sz="1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EE6D5B5-0B10-ED6D-BC7F-97BEB2BEB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24958"/>
              </p:ext>
            </p:extLst>
          </p:nvPr>
        </p:nvGraphicFramePr>
        <p:xfrm>
          <a:off x="239152" y="4209555"/>
          <a:ext cx="6217919" cy="2165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79">
                  <a:extLst>
                    <a:ext uri="{9D8B030D-6E8A-4147-A177-3AD203B41FA5}">
                      <a16:colId xmlns:a16="http://schemas.microsoft.com/office/drawing/2014/main" val="1755611665"/>
                    </a:ext>
                  </a:extLst>
                </a:gridCol>
                <a:gridCol w="1507846">
                  <a:extLst>
                    <a:ext uri="{9D8B030D-6E8A-4147-A177-3AD203B41FA5}">
                      <a16:colId xmlns:a16="http://schemas.microsoft.com/office/drawing/2014/main" val="372686850"/>
                    </a:ext>
                  </a:extLst>
                </a:gridCol>
                <a:gridCol w="1704748">
                  <a:extLst>
                    <a:ext uri="{9D8B030D-6E8A-4147-A177-3AD203B41FA5}">
                      <a16:colId xmlns:a16="http://schemas.microsoft.com/office/drawing/2014/main" val="3801573120"/>
                    </a:ext>
                  </a:extLst>
                </a:gridCol>
                <a:gridCol w="1450846">
                  <a:extLst>
                    <a:ext uri="{9D8B030D-6E8A-4147-A177-3AD203B41FA5}">
                      <a16:colId xmlns:a16="http://schemas.microsoft.com/office/drawing/2014/main" val="36377399"/>
                    </a:ext>
                  </a:extLst>
                </a:gridCol>
              </a:tblGrid>
              <a:tr h="1068486">
                <a:tc>
                  <a:txBody>
                    <a:bodyPr/>
                    <a:lstStyle/>
                    <a:p>
                      <a:r>
                        <a:rPr lang="en-US" dirty="0"/>
                        <a:t>          </a:t>
                      </a:r>
                    </a:p>
                    <a:p>
                      <a:r>
                        <a:rPr lang="en-US" dirty="0"/>
                        <a:t>        </a:t>
                      </a:r>
                    </a:p>
                    <a:p>
                      <a:r>
                        <a:rPr lang="en-US" dirty="0"/>
                        <a:t>         DATE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</a:t>
                      </a:r>
                    </a:p>
                    <a:p>
                      <a:r>
                        <a:rPr lang="en-US" dirty="0"/>
                        <a:t>      OBERVATION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</a:t>
                      </a:r>
                    </a:p>
                    <a:p>
                      <a:r>
                        <a:rPr lang="en-US" dirty="0"/>
                        <a:t>     MEASUREMENT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</a:t>
                      </a:r>
                    </a:p>
                    <a:p>
                      <a:r>
                        <a:rPr lang="en-US" dirty="0"/>
                        <a:t>DRAW AND </a:t>
                      </a:r>
                    </a:p>
                    <a:p>
                      <a:r>
                        <a:rPr lang="en-US" dirty="0"/>
                        <a:t>    COLOUR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6428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15546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0301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037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65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2B8C8-2ED9-2AC7-455C-AC749E1D7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Best Free English Education Google Slides Themes And Powerpoint Templates  For Your Presentation -Slidesdocs">
            <a:extLst>
              <a:ext uri="{FF2B5EF4-FFF2-40B4-BE49-F238E27FC236}">
                <a16:creationId xmlns:a16="http://schemas.microsoft.com/office/drawing/2014/main" id="{3FA9FCD1-7887-30DD-FDDE-A8CE36AC9B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lameless Cooking Class for Kids | Aloo Katori Chat &amp; Cooler &#10;">
            <a:extLst>
              <a:ext uri="{FF2B5EF4-FFF2-40B4-BE49-F238E27FC236}">
                <a16:creationId xmlns:a16="http://schemas.microsoft.com/office/drawing/2014/main" id="{BF68C5A0-BB83-037D-7D5A-B54F1B2B8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2"/>
            <a:ext cx="14084490" cy="72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71C335-A5B2-370A-F366-B3307E1739EC}"/>
              </a:ext>
            </a:extLst>
          </p:cNvPr>
          <p:cNvSpPr txBox="1"/>
          <p:nvPr/>
        </p:nvSpPr>
        <p:spPr>
          <a:xfrm>
            <a:off x="838200" y="365122"/>
            <a:ext cx="57736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              </a:t>
            </a:r>
            <a:r>
              <a:rPr lang="en-US" sz="2400" b="1" dirty="0">
                <a:solidFill>
                  <a:srgbClr val="C00000"/>
                </a:solidFill>
              </a:rPr>
              <a:t>FLAMELESS COOKING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C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Make a healthy salad or fruit chat.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  Write down the ingredients used along       with their quantity and their nutritional values.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Wear a chef cap and an apron and click the pictures with your dish.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90BAFB-A311-AB4E-6B31-CB3F7BF70A9E}"/>
              </a:ext>
            </a:extLst>
          </p:cNvPr>
          <p:cNvSpPr/>
          <p:nvPr/>
        </p:nvSpPr>
        <p:spPr>
          <a:xfrm>
            <a:off x="286603" y="365124"/>
            <a:ext cx="1705970" cy="9043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5776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CEE10-4C75-AF9E-A605-1CF4E455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Sikhash Yoga Wall Poster Meditation Quotes Abstract Posters, Gym, Yoga,  Motivation, HD Printed Poters for Boys, Office, Big Size, Large Size, Wall  Décor Size - 35X23 inches (a96) : Amazon.in: Home &amp;">
            <a:extLst>
              <a:ext uri="{FF2B5EF4-FFF2-40B4-BE49-F238E27FC236}">
                <a16:creationId xmlns:a16="http://schemas.microsoft.com/office/drawing/2014/main" id="{5DFA7BBC-DBEB-D65D-24E3-84A7C63F34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369" y="0"/>
            <a:ext cx="12684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38059D-E666-946F-544F-05E9CDDC6F7E}"/>
              </a:ext>
            </a:extLst>
          </p:cNvPr>
          <p:cNvSpPr txBox="1"/>
          <p:nvPr/>
        </p:nvSpPr>
        <p:spPr>
          <a:xfrm>
            <a:off x="1097280" y="731519"/>
            <a:ext cx="102565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i-IN" sz="2800" b="1" dirty="0"/>
              <a:t>व्यायाम स्वस्थ जीवन का आधार है । इन गर्मी की छुट्टियों मे आप योगा आसनों का अभ्यास करें और खेले कूदे</a:t>
            </a:r>
            <a:r>
              <a:rPr lang="en-US" sz="2800" b="1" dirty="0"/>
              <a:t> I</a:t>
            </a:r>
          </a:p>
          <a:p>
            <a:endParaRPr lang="en-US" sz="2800" b="1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IN" sz="2800" b="1" dirty="0"/>
              <a:t> </a:t>
            </a:r>
            <a:r>
              <a:rPr lang="hi-IN" sz="2800" b="1" dirty="0"/>
              <a:t>योग आसन करते हुए अपनी फोटो खींचकर लगाइए ( कोई पाँच आसन ) ( उनके नाम सहित) |</a:t>
            </a:r>
            <a:r>
              <a:rPr lang="en-US" sz="2800" b="1" dirty="0"/>
              <a:t> 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103456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1C7B-A860-9EA1-7C56-3A7B4B505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Free Google Slides Maths Background &amp; PowerPoint Template">
            <a:extLst>
              <a:ext uri="{FF2B5EF4-FFF2-40B4-BE49-F238E27FC236}">
                <a16:creationId xmlns:a16="http://schemas.microsoft.com/office/drawing/2014/main" id="{E54FD76E-6449-6EB3-A12D-3F23660C76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6E3EC8-2113-357B-E769-D408A0616050}"/>
              </a:ext>
            </a:extLst>
          </p:cNvPr>
          <p:cNvSpPr txBox="1"/>
          <p:nvPr/>
        </p:nvSpPr>
        <p:spPr>
          <a:xfrm>
            <a:off x="4149969" y="661182"/>
            <a:ext cx="670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Open the fridge . Make a list of the things kept in the fridge . Count them and write their number names </a:t>
            </a:r>
            <a:r>
              <a:rPr lang="en-US" sz="2800" b="1" dirty="0" err="1">
                <a:solidFill>
                  <a:srgbClr val="0070C0"/>
                </a:solidFill>
              </a:rPr>
              <a:t>eg</a:t>
            </a:r>
            <a:r>
              <a:rPr lang="en-US" sz="2800" b="1" dirty="0">
                <a:solidFill>
                  <a:srgbClr val="0070C0"/>
                </a:solidFill>
              </a:rPr>
              <a:t> : Eggs = 2 = two and complete the table accordingly.</a:t>
            </a: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IN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BF089A-369A-2E63-8A99-2ED6356C3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095085"/>
              </p:ext>
            </p:extLst>
          </p:nvPr>
        </p:nvGraphicFramePr>
        <p:xfrm>
          <a:off x="1336431" y="2649374"/>
          <a:ext cx="8823570" cy="312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595">
                  <a:extLst>
                    <a:ext uri="{9D8B030D-6E8A-4147-A177-3AD203B41FA5}">
                      <a16:colId xmlns:a16="http://schemas.microsoft.com/office/drawing/2014/main" val="3186635596"/>
                    </a:ext>
                  </a:extLst>
                </a:gridCol>
                <a:gridCol w="1624297">
                  <a:extLst>
                    <a:ext uri="{9D8B030D-6E8A-4147-A177-3AD203B41FA5}">
                      <a16:colId xmlns:a16="http://schemas.microsoft.com/office/drawing/2014/main" val="843784682"/>
                    </a:ext>
                  </a:extLst>
                </a:gridCol>
                <a:gridCol w="1420837">
                  <a:extLst>
                    <a:ext uri="{9D8B030D-6E8A-4147-A177-3AD203B41FA5}">
                      <a16:colId xmlns:a16="http://schemas.microsoft.com/office/drawing/2014/main" val="1964932562"/>
                    </a:ext>
                  </a:extLst>
                </a:gridCol>
                <a:gridCol w="1366651">
                  <a:extLst>
                    <a:ext uri="{9D8B030D-6E8A-4147-A177-3AD203B41FA5}">
                      <a16:colId xmlns:a16="http://schemas.microsoft.com/office/drawing/2014/main" val="2735992345"/>
                    </a:ext>
                  </a:extLst>
                </a:gridCol>
                <a:gridCol w="1470595">
                  <a:extLst>
                    <a:ext uri="{9D8B030D-6E8A-4147-A177-3AD203B41FA5}">
                      <a16:colId xmlns:a16="http://schemas.microsoft.com/office/drawing/2014/main" val="4164032289"/>
                    </a:ext>
                  </a:extLst>
                </a:gridCol>
                <a:gridCol w="1470595">
                  <a:extLst>
                    <a:ext uri="{9D8B030D-6E8A-4147-A177-3AD203B41FA5}">
                      <a16:colId xmlns:a16="http://schemas.microsoft.com/office/drawing/2014/main" val="3568843228"/>
                    </a:ext>
                  </a:extLst>
                </a:gridCol>
              </a:tblGrid>
              <a:tr h="737392">
                <a:tc>
                  <a:txBody>
                    <a:bodyPr/>
                    <a:lstStyle/>
                    <a:p>
                      <a:r>
                        <a:rPr lang="en-US" dirty="0"/>
                        <a:t>Name of the     item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Quantity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Number        Names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Healthy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Unhealthy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Substitute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483108"/>
                  </a:ext>
                </a:extLst>
              </a:tr>
              <a:tr h="737392">
                <a:tc>
                  <a:txBody>
                    <a:bodyPr/>
                    <a:lstStyle/>
                    <a:p>
                      <a:r>
                        <a:rPr lang="en-US" dirty="0"/>
                        <a:t>      EGGS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FIVE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YES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----                   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----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508699"/>
                  </a:ext>
                </a:extLst>
              </a:tr>
              <a:tr h="737392">
                <a:tc>
                  <a:txBody>
                    <a:bodyPr/>
                    <a:lstStyle/>
                    <a:p>
                      <a:r>
                        <a:rPr lang="en-US" dirty="0"/>
                        <a:t> TOMATO </a:t>
                      </a:r>
                    </a:p>
                    <a:p>
                      <a:r>
                        <a:rPr lang="en-US" dirty="0"/>
                        <a:t>    SAUCE  </a:t>
                      </a:r>
                    </a:p>
                    <a:p>
                      <a:r>
                        <a:rPr lang="en-US" dirty="0"/>
                        <a:t>   BOTTLE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-----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YES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HOMEMADE TOMATO CHUTNEY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76794"/>
                  </a:ext>
                </a:extLst>
              </a:tr>
              <a:tr h="73739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36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49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A1671-8C07-660B-2E64-7EBFD7BF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Best Fruit Platter Powerpoint Background For Presentation - Slidesdocs.com">
            <a:extLst>
              <a:ext uri="{FF2B5EF4-FFF2-40B4-BE49-F238E27FC236}">
                <a16:creationId xmlns:a16="http://schemas.microsoft.com/office/drawing/2014/main" id="{E32B97EC-1CA6-751E-16B3-BC93437AA5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699B6C-D185-7513-29D5-E3EFAEC515EA}"/>
              </a:ext>
            </a:extLst>
          </p:cNvPr>
          <p:cNvSpPr txBox="1"/>
          <p:nvPr/>
        </p:nvSpPr>
        <p:spPr>
          <a:xfrm>
            <a:off x="4445390" y="225083"/>
            <a:ext cx="70901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Make 3 healthy and </a:t>
            </a:r>
            <a:r>
              <a:rPr lang="en-US" sz="3600" b="1" dirty="0" err="1"/>
              <a:t>colourful</a:t>
            </a:r>
            <a:r>
              <a:rPr lang="en-US" sz="3600" b="1" dirty="0"/>
              <a:t> plates you eat in your 3 meals. ( breakfast , lunch , dinner)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Write the names of the included in your meals starting from breakfast. Click their pictures and paste them in your files.</a:t>
            </a:r>
          </a:p>
          <a:p>
            <a:endParaRPr lang="en-IN" sz="3600" b="1" dirty="0"/>
          </a:p>
        </p:txBody>
      </p:sp>
      <p:pic>
        <p:nvPicPr>
          <p:cNvPr id="3076" name="Picture 4" descr="MyPlate Printable Sheet | Printablee | Healthy food plate, Food coloring  pages, Healthy plate">
            <a:extLst>
              <a:ext uri="{FF2B5EF4-FFF2-40B4-BE49-F238E27FC236}">
                <a16:creationId xmlns:a16="http://schemas.microsoft.com/office/drawing/2014/main" id="{CC57298C-7CA0-5D74-3C50-1D28E8C58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42300"/>
            <a:ext cx="4065563" cy="235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806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711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Aharoni</vt:lpstr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50</cp:revision>
  <dcterms:created xsi:type="dcterms:W3CDTF">2024-05-10T08:39:53Z</dcterms:created>
  <dcterms:modified xsi:type="dcterms:W3CDTF">2024-05-18T06:25:11Z</dcterms:modified>
</cp:coreProperties>
</file>