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ci1h3XNrW50wR4cjVV9Ima/FN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fcf3fba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2fcf3fba0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7eaab71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47eaab719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514600" y="1425389"/>
            <a:ext cx="73959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COLUMBIA FOUNDATION SR. SEC. SCHOOL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               D- BLOCK, VIKASPURI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CLASS –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HOLIDAY HOMEWORK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( 2023 – 2024 )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0" name="Google Shape;15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3255818" y="1178748"/>
            <a:ext cx="5936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3754582" y="448771"/>
            <a:ext cx="42117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          HINDI</a:t>
            </a:r>
            <a:endParaRPr b="1" i="1" sz="36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3121275" y="1095100"/>
            <a:ext cx="6651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-US" sz="2100"/>
              <a:t>श</a:t>
            </a:r>
            <a:r>
              <a:rPr b="1" lang="en-US" sz="1600"/>
              <a:t>रीर को स्वस्थ रखने के लिए पौष्टिक भोजन, स्वच्छ शरीर और शुद्ध वातावरण अनिवार्य है। तो आइए खेल - खेल में दिमाग की कसरत करते हुए कुछ अच्छी बातें सीखें, शब्द ढूंढें और नीचे लिखे वाक्य पूरे क</a:t>
            </a:r>
            <a:r>
              <a:rPr b="1" lang="en-US" sz="2100"/>
              <a:t>रें  :-</a:t>
            </a:r>
            <a:endParaRPr b="1" sz="2100"/>
          </a:p>
        </p:txBody>
      </p:sp>
      <p:sp>
        <p:nvSpPr>
          <p:cNvPr id="154" name="Google Shape;154;p11"/>
          <p:cNvSpPr txBox="1"/>
          <p:nvPr/>
        </p:nvSpPr>
        <p:spPr>
          <a:xfrm>
            <a:off x="3466250" y="3921625"/>
            <a:ext cx="5450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1</a:t>
            </a:r>
            <a:r>
              <a:rPr b="1" lang="en-US" sz="1500"/>
              <a:t>. ___ और ___ खाना सेहत के लिए लाभदायक है।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2. खाना खाने से पहले ___  से ____ धोने चाहिए।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3. गंदा  ___ पीने से हम बीमार हो जाते हैं।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4. वातावरण को शुद्ध करने के लिए एक - एक  _____ लगाना चाहिए।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5. धरती को ___ बनाना है, ____ से बचाना है।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6. ____ को अपनाएं,खुशहाल जीवन पाएं।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7. ___ में कूड़ा - कचरा न डालें।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155" name="Google Shape;1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225" y="2172400"/>
            <a:ext cx="5188349" cy="17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fcf3fba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1" name="Google Shape;161;g12fcf3fba02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2fcf3fba02_0_0"/>
          <p:cNvSpPr txBox="1"/>
          <p:nvPr/>
        </p:nvSpPr>
        <p:spPr>
          <a:xfrm>
            <a:off x="3026125" y="1790600"/>
            <a:ext cx="61668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haroni"/>
              <a:buChar char="❖"/>
            </a:pPr>
            <a:r>
              <a:rPr lang="en-US" sz="3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Read one story everyday from supplementary book ‘Suno kahani’ and underline the difficult words from each lesson.</a:t>
            </a:r>
            <a:endParaRPr sz="4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3" name="Google Shape;163;g12fcf3fba02_0_0"/>
          <p:cNvSpPr txBox="1"/>
          <p:nvPr/>
        </p:nvSpPr>
        <p:spPr>
          <a:xfrm>
            <a:off x="3754582" y="448771"/>
            <a:ext cx="421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          HINDI</a:t>
            </a:r>
            <a:endParaRPr b="1" i="1" sz="36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9" name="Google Shape;16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5029200" y="540327"/>
            <a:ext cx="39901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     </a:t>
            </a:r>
            <a:r>
              <a:rPr lang="en-US" sz="40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maths</a:t>
            </a:r>
            <a:endParaRPr sz="40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3269673" y="1537855"/>
            <a:ext cx="6774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Noto Sans Symbols"/>
              <a:buChar char="❖"/>
            </a:pPr>
            <a:r>
              <a:rPr b="1" i="1" lang="en-US" sz="3200">
                <a:solidFill>
                  <a:srgbClr val="0C0C0C"/>
                </a:solidFill>
                <a:latin typeface="Aharoni"/>
                <a:ea typeface="Aharoni"/>
                <a:cs typeface="Aharoni"/>
                <a:sym typeface="Aharoni"/>
              </a:rPr>
              <a:t>Find 5 main rivers in India and paste their pictures. Find and write the largest and smallest rivers.</a:t>
            </a:r>
            <a:endParaRPr b="1" i="1" sz="3200">
              <a:solidFill>
                <a:srgbClr val="0C0C0C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haroni"/>
              <a:buChar char="❖"/>
            </a:pPr>
            <a:r>
              <a:rPr b="1" i="1" lang="en-US" sz="3200">
                <a:solidFill>
                  <a:srgbClr val="0C0C0C"/>
                </a:solidFill>
                <a:latin typeface="Aharoni"/>
                <a:ea typeface="Aharoni"/>
                <a:cs typeface="Aharoni"/>
                <a:sym typeface="Aharoni"/>
              </a:rPr>
              <a:t>Identify the vehicles that create pollution. Arrange them in the ascending and descending order.</a:t>
            </a:r>
            <a:endParaRPr b="1" i="1" sz="3200">
              <a:solidFill>
                <a:srgbClr val="0C0C0C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7" name="Google Shape;17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54" y="117763"/>
            <a:ext cx="12011891" cy="66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4378036" y="831273"/>
            <a:ext cx="51261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      E.V.S</a:t>
            </a:r>
            <a:endParaRPr b="1" i="1" sz="32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2687782" y="1416048"/>
            <a:ext cx="64527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Three words that help us to save the earth from pollution. REDUCE,REUSE,RECYCLE</a:t>
            </a:r>
            <a:endParaRPr sz="2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(3R’s).Make a list of 5 items you can     reduce ,reuse and recycle at home.</a:t>
            </a:r>
            <a:endParaRPr sz="2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0" name="Google Shape;1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775" y="3453875"/>
            <a:ext cx="5787450" cy="22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6" name="Google Shape;18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3241965" y="1039091"/>
            <a:ext cx="5791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              ART</a:t>
            </a:r>
            <a:endParaRPr sz="44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2313709" y="2482498"/>
            <a:ext cx="8423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MAKE FOUR DIFFERENT ANIMALS WITH WASTE ICE CREAM CUPS.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400" y="3511770"/>
            <a:ext cx="4410075" cy="20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2999509" y="2558672"/>
            <a:ext cx="61929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[0:25 pm, 25/05/2022] Mrs Kapoor: Make a sustainable city model to save electricity.[0:26 pm, 25/05/2022] Mrs Kapoor: Make a model  on extinct and endangered species .[0:27 pm, 25/05/2022] Mrs Kapoor: Make posters for the same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12233563" cy="69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2999509" y="365125"/>
            <a:ext cx="54379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MODELS AND POSTERS</a:t>
            </a:r>
            <a:endParaRPr sz="40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1648691" y="1593273"/>
            <a:ext cx="9268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CLASS I A</a:t>
            </a:r>
            <a:endParaRPr b="1" sz="3600" u="sng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Topic - Land Pollution</a:t>
            </a:r>
            <a:endParaRPr b="1" sz="3600" u="sng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AutoNum type="arabicPeriod"/>
            </a:pPr>
            <a:r>
              <a:rPr b="1" i="1" lang="en-US" sz="36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Land fill / Dumpyard(Roll no.1 - 10)</a:t>
            </a:r>
            <a:endParaRPr b="1" i="1" sz="36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AutoNum type="arabicPeriod"/>
            </a:pPr>
            <a:r>
              <a:rPr b="1" i="1" lang="en-US" sz="36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Industries / Factories creating pollution (Roll no.11-20)</a:t>
            </a:r>
            <a:endParaRPr b="1" i="1" sz="36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AutoNum type="arabicPeriod"/>
            </a:pPr>
            <a:r>
              <a:rPr b="1" i="1" lang="en-US" sz="36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Deforestation (Roll no.21- 30)</a:t>
            </a:r>
            <a:endParaRPr b="1" i="1" sz="36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AutoNum type="arabicPeriod"/>
            </a:pPr>
            <a:r>
              <a:rPr b="1" i="1" lang="en-US" sz="36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Afforestation (Roll no. 31-35)</a:t>
            </a:r>
            <a:endParaRPr b="1" i="1" sz="36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AutoNum type="arabicPeriod"/>
            </a:pPr>
            <a:r>
              <a:rPr b="1" i="1" lang="en-US" sz="36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Recycle industries (Roll no. 36-41)</a:t>
            </a:r>
            <a:endParaRPr b="1" i="1" sz="36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7eaab7194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g247eaab7194_0_1"/>
          <p:cNvSpPr txBox="1"/>
          <p:nvPr/>
        </p:nvSpPr>
        <p:spPr>
          <a:xfrm>
            <a:off x="2999509" y="2558672"/>
            <a:ext cx="6192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[0:25 pm, 25/05/2022] Mrs Kapoor: Make a sustainable city model to save electricity.[0:26 pm, 25/05/2022] Mrs Kapoor: Make a model  on extinct and endangered species .[0:27 pm, 25/05/2022] Mrs Kapoor: Make posters for the same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47eaab7194_0_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47eaab7194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12233563" cy="69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47eaab7194_0_1"/>
          <p:cNvSpPr txBox="1"/>
          <p:nvPr/>
        </p:nvSpPr>
        <p:spPr>
          <a:xfrm>
            <a:off x="2999509" y="365125"/>
            <a:ext cx="543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MODELS AND POSTERS</a:t>
            </a:r>
            <a:endParaRPr sz="400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09" name="Google Shape;209;g247eaab7194_0_1"/>
          <p:cNvSpPr txBox="1"/>
          <p:nvPr/>
        </p:nvSpPr>
        <p:spPr>
          <a:xfrm>
            <a:off x="1648691" y="1593273"/>
            <a:ext cx="92688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CLASS I B</a:t>
            </a:r>
            <a:endParaRPr b="1" sz="3200" u="sng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Topic - WATER POLLUTION</a:t>
            </a:r>
            <a:endParaRPr b="1" sz="3200" u="sng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AutoNum type="arabicPeriod"/>
            </a:pPr>
            <a:r>
              <a:rPr b="1" i="1" lang="en-US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Waste from houses and industries going into rivers.</a:t>
            </a:r>
            <a:r>
              <a:rPr b="1" i="1" lang="en-US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(Roll no.1 - 10)</a:t>
            </a:r>
            <a:endParaRPr b="1" i="1" sz="32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AutoNum type="arabicPeriod"/>
            </a:pPr>
            <a:r>
              <a:rPr b="1" i="1" lang="en-US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Effects of pollution on Aquatic life (Roll no.11-20)</a:t>
            </a:r>
            <a:endParaRPr b="1" i="1" sz="32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AutoNum type="arabicPeriod"/>
            </a:pPr>
            <a:r>
              <a:rPr b="1" i="1" lang="en-US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Diseases caused by pollution (Roll no.21- 30)</a:t>
            </a:r>
            <a:endParaRPr b="1" i="1" sz="32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AutoNum type="arabicPeriod"/>
            </a:pPr>
            <a:r>
              <a:rPr b="1" i="1" lang="en-US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Smart city with proper sanitation(Roll no. 31-35)</a:t>
            </a:r>
            <a:endParaRPr b="1" i="1" sz="32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AutoNum type="arabicPeriod"/>
            </a:pPr>
            <a:r>
              <a:rPr b="1" i="1" lang="en-US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Replace disinfectants bioenzymes (Roll no. 36-41)</a:t>
            </a:r>
            <a:endParaRPr b="1" i="1" sz="32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842656" y="2036618"/>
            <a:ext cx="806334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As the holidays begun, its time for us to have some fun.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 is the time to read an amazing book and help mommy cook.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will make new friends and play a lot of games.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Spend time with them and know their names.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will sleep on time and rise with the bright sun.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 the holidays have begun, its time for us to have fun.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4807500" y="447075"/>
            <a:ext cx="65463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Char char="●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 objective of holiday homework is to enable our toddlers work independently and also to improve their reading skills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Char char="●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Reading enhances understanding power and boosts child’s confidence.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Char char="●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Good habits and good manners are lifelong assets and these must be practiced until they become a habit.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Char char="●"/>
            </a:pPr>
            <a:r>
              <a:rPr b="1" i="1" lang="en-US" sz="2400" u="sng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READING TIME</a:t>
            </a:r>
            <a:endParaRPr b="1" i="1" sz="2400" u="sng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Read two moral stories in hindi and english.Write their moral values and draw or paste pictures of these stories.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Char char="●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Follow personal hygiene and write five lines on the same and paste beautiful pictures also.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Char char="●"/>
            </a:pPr>
            <a:r>
              <a:rPr b="1" i="1" lang="en-US" sz="2500" u="sng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FAMILY TIME</a:t>
            </a:r>
            <a:endParaRPr b="1" i="1" sz="2500" u="sng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AutoNum type="arabicPeriod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Spend quality time with your parents ,grandparents and paste photographs of the same.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AutoNum type="arabicPeriod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Indulge yourself in other ways of </a:t>
            </a: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entertainment</a:t>
            </a: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instead of phones, TV’s 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AutoNum type="arabicPeriod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Learn any musical instrument.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alibri"/>
              <a:buAutoNum type="arabicPeriod"/>
            </a:pPr>
            <a:r>
              <a:rPr b="1"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Adapt a hobby like dancing, reading , sports etc that you can do in your free time .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222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909483" y="1519519"/>
            <a:ext cx="84984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GENERAL INSTRUCTIONS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Holiday Homework for all the subjects is to be done in common file, (A- 3 sheets compiled together).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cover page of the file should be attractive, colourful and decorated.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Illustrate the work with pictures.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 not use thermocol because it is harmful for the environment.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only waste material (newspaper, old magazine, laces, buttons, fruit seeds, pencil shavings, waste plastic etc.) for model and file.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Revise the work done in all subjects.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 your work very neatly in your own </a:t>
            </a: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handwriting</a:t>
            </a: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Take help from your parents when required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3816723" y="1264024"/>
            <a:ext cx="4558553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Dear Parents,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following tips would help your child spend these holidays in a learning way…..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8" name="Google Shape;11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177636" y="845128"/>
            <a:ext cx="801485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INNOVATION</a:t>
            </a:r>
            <a:r>
              <a:rPr lang="en-US" sz="2400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can be defined simply as a new idea, device or method. In other words, innovating something that makes your complicated routine simplified.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Encourage your child to innovate or create something of his own that can be of a great help for the society or environment.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school will acknowledge such students,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So, come up with your unique ideas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5" name="Google Shape;12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2472750" y="764450"/>
            <a:ext cx="8113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HELLO KIDS</a:t>
            </a:r>
            <a:endParaRPr b="1" sz="24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it’s vacation time for you all. let’s make these holidays interesting and </a:t>
            </a:r>
            <a:r>
              <a:rPr b="1" lang="en-US" sz="24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engrossing</a:t>
            </a:r>
            <a:r>
              <a:rPr b="1" lang="en-US" sz="24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 . imagine you are a gennie from clean land (pollution free land).your goal is to create a sustainable world for all. together, we will call for action to protect this green and clean world.</a:t>
            </a:r>
            <a:endParaRPr b="1" sz="24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2" name="Google Shape;13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3976255" y="637309"/>
            <a:ext cx="446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            POLLUTION</a:t>
            </a:r>
            <a:endParaRPr b="1" i="1" sz="2400">
              <a:solidFill>
                <a:srgbClr val="00206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2307150" y="1192225"/>
            <a:ext cx="83607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Pollution is the effect of unwanted changes in our surroundings that have adverse effects on animals, plants and human beings . Pollution is mainly of three types </a:t>
            </a:r>
            <a:r>
              <a:rPr b="1" i="1" lang="en-US" sz="2500" u="sng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LAND,AIR,WATER .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Different types of waste material which </a:t>
            </a: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contaminate our surroundings are 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Char char="●"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Char char="●"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Newspaper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Char char="●"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 -waste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Char char="●"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kitchen waste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Char char="●"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Industry waste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Keeping all these things in mind</a:t>
            </a:r>
            <a:r>
              <a:rPr b="1" i="1" lang="en-U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holiday homework has been framed to create an awareness among students for the same.</a:t>
            </a:r>
            <a:endParaRPr b="1" i="1" sz="2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0" name="Google Shape;14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3477491" y="1612032"/>
            <a:ext cx="588818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0C0C0C"/>
                </a:solidFill>
                <a:latin typeface="Algerian"/>
                <a:ea typeface="Algerian"/>
                <a:cs typeface="Algerian"/>
                <a:sym typeface="Algerian"/>
              </a:rPr>
              <a:t>            </a:t>
            </a:r>
            <a:r>
              <a:rPr b="1" i="1" lang="en-US" sz="4400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English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156364" y="4433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2369125" y="2355328"/>
            <a:ext cx="7775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</a:pPr>
            <a:r>
              <a:rPr b="1" i="1" lang="en-US" sz="21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Draw two mind maps showing </a:t>
            </a:r>
            <a:r>
              <a:rPr b="1" i="1" lang="en-US" sz="21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;</a:t>
            </a:r>
            <a:endParaRPr sz="1700"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i="1" lang="en-US" sz="21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Adverse affects of land pollution .</a:t>
            </a:r>
            <a:endParaRPr b="1" i="1" sz="21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haroni"/>
              <a:buAutoNum type="arabicPeriod"/>
            </a:pPr>
            <a:r>
              <a:rPr b="1" i="1" lang="en-US" sz="21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How to control that?</a:t>
            </a:r>
            <a:endParaRPr b="1" i="1" sz="21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Write the number names of the affects and solutions.</a:t>
            </a:r>
            <a:endParaRPr b="1" i="1" sz="21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425" y="3740725"/>
            <a:ext cx="2552774" cy="156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2022-05-25T03:35:18Z</dcterms:created>
  <dc:creator>dell</dc:creator>
</cp:coreProperties>
</file>