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1" r:id="rId2"/>
    <p:sldId id="274" r:id="rId3"/>
    <p:sldId id="275" r:id="rId4"/>
    <p:sldId id="260" r:id="rId5"/>
    <p:sldId id="273" r:id="rId6"/>
    <p:sldId id="261" r:id="rId7"/>
    <p:sldId id="269" r:id="rId8"/>
    <p:sldId id="263" r:id="rId9"/>
    <p:sldId id="264" r:id="rId10"/>
    <p:sldId id="268" r:id="rId11"/>
    <p:sldId id="266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FA01F3-ADD2-43DD-9C0B-6417CCE4AEA1}" type="datetimeFigureOut">
              <a:rPr lang="en-IN" smtClean="0"/>
              <a:t>20-05-2024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84676-2EF4-499A-8A2A-41BBA307FC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9203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F84676-2EF4-499A-8A2A-41BBA307FCF6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4712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65041-1660-16A1-B295-8D821AC7D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272780-931B-F0C0-30BF-72583E7AD6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48681-75E3-D93C-4897-C6295682B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5054-E18B-45B2-9795-1F546455091F}" type="datetimeFigureOut">
              <a:rPr lang="en-IN" smtClean="0"/>
              <a:t>20-05-2024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08A0A-DC43-A097-E1C4-A9665C76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71022-88CD-C3A2-0A0C-5D8280535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1A11-A4B4-4218-8A06-349E28EB90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3665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09DFB-6B92-FA03-170C-01CF804CE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0B6CC6-0F41-8E4B-E8F9-D538E9637E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9F32E-BCDE-63F3-CEC8-9A0DBAEAD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5054-E18B-45B2-9795-1F546455091F}" type="datetimeFigureOut">
              <a:rPr lang="en-IN" smtClean="0"/>
              <a:t>20-05-2024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80F14-6221-ED54-FA96-042976BCC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8F0B6-782C-74CE-241D-E4C4FC13B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1A11-A4B4-4218-8A06-349E28EB90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684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576AFE-CB46-3B43-90D5-B93519DEB7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668203-E410-8D9C-3D2C-F3EEE50C3C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FFF9B-5B17-E775-AAF7-E0F438594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5054-E18B-45B2-9795-1F546455091F}" type="datetimeFigureOut">
              <a:rPr lang="en-IN" smtClean="0"/>
              <a:t>20-05-2024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AD098-7970-7049-5494-7443617A0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62B7D-EE21-A733-2DBE-A6A24D36B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1A11-A4B4-4218-8A06-349E28EB90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7967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4BC55-44FF-B1E4-A51D-FD6F6AA1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B0D42-B7A6-BD78-1CA0-A120C9319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51830-7E02-6F09-C221-1B95FA82D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5054-E18B-45B2-9795-1F546455091F}" type="datetimeFigureOut">
              <a:rPr lang="en-IN" smtClean="0"/>
              <a:t>20-05-2024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BCE6E-3927-ABB8-78C8-DDBD8BF55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C79D1-9056-BCA3-65A6-7677C0905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1A11-A4B4-4218-8A06-349E28EB90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7109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F342F-2F97-F5D5-CE50-ACC359DEA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54DA7B-A6DA-EBA2-8696-2F57BCD80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E3F22-1F1D-D92D-FEA5-479061D82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5054-E18B-45B2-9795-1F546455091F}" type="datetimeFigureOut">
              <a:rPr lang="en-IN" smtClean="0"/>
              <a:t>20-05-2024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E308C-0ECB-C251-8568-976848F0F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C2F60-D850-4DB5-122C-B996E5393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1A11-A4B4-4218-8A06-349E28EB90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02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13FD7-6F53-7C96-E4B2-5FBF3B6E2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691D9-6939-E6D3-6443-AD7C4A1EEC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57065-8BA1-0961-39A2-B396C9E335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8ADD63-D1C0-5366-5042-AADFE068B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5054-E18B-45B2-9795-1F546455091F}" type="datetimeFigureOut">
              <a:rPr lang="en-IN" smtClean="0"/>
              <a:t>20-05-2024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C0FE9-16AE-547C-AD6B-5632B814F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D2FCE-7061-579A-2963-E4D419EF3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1A11-A4B4-4218-8A06-349E28EB90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3349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A543C-FE8B-4C69-F190-65B1D39DA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E38AC-6F49-CEFE-2B01-3E43232E4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258A11-DC8F-6664-C0FA-01B52E0163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996AAC-8B9D-DDDD-BD67-8D224ADADE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0D4FE7-5FFD-B4BC-1DF4-85D98E7991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91DF14-28B2-4D87-8ED2-83E0038D1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5054-E18B-45B2-9795-1F546455091F}" type="datetimeFigureOut">
              <a:rPr lang="en-IN" smtClean="0"/>
              <a:t>20-05-2024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9BB0A7-2AA7-BB31-A298-E43D86791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C46D0A-869E-CEDA-52FF-0B1109036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1A11-A4B4-4218-8A06-349E28EB90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3060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21410-6F3D-6F2A-4CDC-BCC318AF2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B3FAC4-5EB2-A9B1-59E0-CC9774E05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5054-E18B-45B2-9795-1F546455091F}" type="datetimeFigureOut">
              <a:rPr lang="en-IN" smtClean="0"/>
              <a:t>20-05-2024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FA121D-D750-77DE-213B-0618CA2BF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3A7DFC-D89F-83A9-7590-A626E5B8E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1A11-A4B4-4218-8A06-349E28EB90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2951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D67294-4233-92EF-CD7A-448527D7A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5054-E18B-45B2-9795-1F546455091F}" type="datetimeFigureOut">
              <a:rPr lang="en-IN" smtClean="0"/>
              <a:t>20-05-2024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DD8A3-8BB0-9F0F-F923-923B3A4E3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CD26C9-DADB-CBC2-D20D-85E63D4DA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1A11-A4B4-4218-8A06-349E28EB90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4816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F601F-8600-B911-AFD6-2FEEE7B75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2A507-E65F-07F4-1D1F-F8DD79760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368D23-CB31-AC4C-640A-A65F51A95F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061E86-9718-98D0-BA8B-B2587D249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5054-E18B-45B2-9795-1F546455091F}" type="datetimeFigureOut">
              <a:rPr lang="en-IN" smtClean="0"/>
              <a:t>20-05-2024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84525-6930-FD17-4F6E-D659DCCA0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A49D6-D56E-C16D-A62B-50B0A410D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1A11-A4B4-4218-8A06-349E28EB90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3889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3E6D1-AB94-4FFB-ECD6-FB34FF8D3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B99817-8BA5-B789-6628-F906128E51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F58A0D-2FAE-EBEB-45D6-6090BB386A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1C0A14-9A32-A1A0-B48D-410739838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5054-E18B-45B2-9795-1F546455091F}" type="datetimeFigureOut">
              <a:rPr lang="en-IN" smtClean="0"/>
              <a:t>20-05-2024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8E347-EAE9-5A14-A2F8-2267AE55A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09CCB-7361-53D2-E5B1-792AE7B22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1A11-A4B4-4218-8A06-349E28EB90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935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8BFF25-36BE-AA87-1D6A-A4E0BBF0A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D3A1FD-9221-1DA0-5459-B23F14487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62D62-A044-CE56-4E32-A11BEA28DD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A5054-E18B-45B2-9795-1F546455091F}" type="datetimeFigureOut">
              <a:rPr lang="en-IN" smtClean="0"/>
              <a:t>20-05-2024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D588F-1C36-8A9B-F1BC-15C3BDFCAB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5895B-2474-9C20-64DE-646430D1D2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D1A11-A4B4-4218-8A06-349E28EB90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212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f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A5886-CE17-8BA0-88FA-D02EC64E0A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EF9F4C-3374-F174-C34F-46B82C4347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28715E-32C4-18A2-D647-DFD2EEBC6FFA}"/>
              </a:ext>
            </a:extLst>
          </p:cNvPr>
          <p:cNvSpPr txBox="1"/>
          <p:nvPr/>
        </p:nvSpPr>
        <p:spPr>
          <a:xfrm>
            <a:off x="3474720" y="1600200"/>
            <a:ext cx="70901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>
              <a:solidFill>
                <a:srgbClr val="FF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HOLIDAY HOMEWORK</a:t>
            </a:r>
          </a:p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CLASS 1 (2024-2025)</a:t>
            </a:r>
            <a:endParaRPr lang="en-IN" sz="3200" b="1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DD74E7-9D85-7656-A483-18E1334067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A3D7EC8-FB1A-CFFA-6047-B07E337DA03C}"/>
              </a:ext>
            </a:extLst>
          </p:cNvPr>
          <p:cNvSpPr txBox="1"/>
          <p:nvPr/>
        </p:nvSpPr>
        <p:spPr>
          <a:xfrm>
            <a:off x="464234" y="402698"/>
            <a:ext cx="873251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HOLIDAY HOMEWORK</a:t>
            </a:r>
          </a:p>
          <a:p>
            <a:r>
              <a:rPr lang="en-US" sz="3600" b="1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CLASS 2 (2024-2025)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638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08845-0333-98E2-0112-920CF0A0D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Powerpoint Painting Background Template | PosterMyWall">
            <a:extLst>
              <a:ext uri="{FF2B5EF4-FFF2-40B4-BE49-F238E27FC236}">
                <a16:creationId xmlns:a16="http://schemas.microsoft.com/office/drawing/2014/main" id="{0B0CD0E0-0309-E1D5-CC8D-C600298CCEF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3C4971D-0CAC-00F4-FFA4-39F7F419A543}"/>
              </a:ext>
            </a:extLst>
          </p:cNvPr>
          <p:cNvSpPr txBox="1"/>
          <p:nvPr/>
        </p:nvSpPr>
        <p:spPr>
          <a:xfrm>
            <a:off x="1223890" y="478302"/>
            <a:ext cx="106492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                                             Art Holiday Homework</a:t>
            </a:r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F2CDE24C-793B-7B1A-0D2D-4C69B5DECA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5A842B-5D7E-0D08-85AF-1AA5C209BE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473681"/>
            <a:ext cx="3829986" cy="42154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81919E8-1751-FCA6-A3E5-14A439F859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9" y="1473681"/>
            <a:ext cx="3829987" cy="4215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037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FBF36-A853-F4B9-76A7-762DC5485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122" name="Picture 2" descr="Vintage PPT Background: Magic Spell | Background for powerpoint  presentation, Slide background, Powerpoint background design">
            <a:extLst>
              <a:ext uri="{FF2B5EF4-FFF2-40B4-BE49-F238E27FC236}">
                <a16:creationId xmlns:a16="http://schemas.microsoft.com/office/drawing/2014/main" id="{6F06E816-90A9-4C79-1D0C-C20C7333C33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86342E1-D10A-67CE-1511-AB7C72FB53FD}"/>
              </a:ext>
            </a:extLst>
          </p:cNvPr>
          <p:cNvSpPr txBox="1"/>
          <p:nvPr/>
        </p:nvSpPr>
        <p:spPr>
          <a:xfrm>
            <a:off x="4009292" y="1153551"/>
            <a:ext cx="713232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haroni" panose="02010803020104030203" pitchFamily="2" charset="-79"/>
                <a:cs typeface="Aharoni" panose="02010803020104030203" pitchFamily="2" charset="-79"/>
              </a:rPr>
              <a:t>                Models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Kurukshetra (Roll no.1-10)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Agricultural land (Roll no. 11-20)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Dairy farms of Haryana (Roll no.21-30)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 Sultanpur </a:t>
            </a:r>
            <a:r>
              <a:rPr lang="en-US" sz="3600" b="1">
                <a:latin typeface="Aharoni" panose="02010803020104030203" pitchFamily="2" charset="-79"/>
                <a:cs typeface="Aharoni" panose="02010803020104030203" pitchFamily="2" charset="-79"/>
              </a:rPr>
              <a:t>bird Sanctuary </a:t>
            </a:r>
            <a: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(Roll no. 31-40)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611487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FBF36-A853-F4B9-76A7-762DC5485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122" name="Picture 2" descr="Vintage PPT Background: Magic Spell | Background for powerpoint  presentation, Slide background, Powerpoint background design">
            <a:extLst>
              <a:ext uri="{FF2B5EF4-FFF2-40B4-BE49-F238E27FC236}">
                <a16:creationId xmlns:a16="http://schemas.microsoft.com/office/drawing/2014/main" id="{6F06E816-90A9-4C79-1D0C-C20C7333C33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86342E1-D10A-67CE-1511-AB7C72FB53FD}"/>
              </a:ext>
            </a:extLst>
          </p:cNvPr>
          <p:cNvSpPr txBox="1"/>
          <p:nvPr/>
        </p:nvSpPr>
        <p:spPr>
          <a:xfrm>
            <a:off x="4009292" y="1153551"/>
            <a:ext cx="7132320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haroni" panose="02010803020104030203" pitchFamily="2" charset="-79"/>
                <a:cs typeface="Aharoni" panose="02010803020104030203" pitchFamily="2" charset="-79"/>
              </a:rPr>
              <a:t>                Charts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Famous Sports Personalities (Roll no.1-10)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Famous Cuisines (Roll no. 11-20)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Karna lake with its history (Roll no.21-30)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Folk dances of Haryana (Roll no. 31-40)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382279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E120E-514B-BCBD-86E4-AD7D15B35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olorful kids school background birthday banner cartoon game fun school ppt  background | Kafeel Graphics">
            <a:extLst>
              <a:ext uri="{FF2B5EF4-FFF2-40B4-BE49-F238E27FC236}">
                <a16:creationId xmlns:a16="http://schemas.microsoft.com/office/drawing/2014/main" id="{1FDF4EF9-3DED-388E-ECD7-7EA60D26F1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068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8A46E95-60EB-FD6E-1BB8-9A337D57F8BB}"/>
              </a:ext>
            </a:extLst>
          </p:cNvPr>
          <p:cNvSpPr txBox="1"/>
          <p:nvPr/>
        </p:nvSpPr>
        <p:spPr>
          <a:xfrm>
            <a:off x="2025748" y="1041009"/>
            <a:ext cx="8342141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                                      </a:t>
            </a:r>
            <a:r>
              <a:rPr lang="en-US" sz="28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GENERAL GUIDELINES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As per NEP guidelines holiday homework is integrated , child centric and creative for the holistic development of the child.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Support and encourage your child to do holiday homework himself or herself along with pictures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Use waste materials </a:t>
            </a:r>
            <a:r>
              <a:rPr lang="en-US" b="1" dirty="0" err="1">
                <a:latin typeface="Aharoni" panose="02010803020104030203" pitchFamily="2" charset="-79"/>
                <a:cs typeface="Aharoni" panose="02010803020104030203" pitchFamily="2" charset="-79"/>
              </a:rPr>
              <a:t>eg</a:t>
            </a:r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: Newspaper, old clothes , magazines , bangles , buttons etc. to instill the value of using waste materials wisely.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Do one page daily of both  English and Hindi cursive writing books.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Read one story daily from English and Hindi supplementary books.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Appreciate nature – Go for a walk in the park or a garden with family members or friends . Capture the moments in the form of pictures as the lifetime memories . Adopt or grow a plant.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Unravel an artist in you. Create a new story , try new recipes with your mom , learn something new  ( 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song ,  an instrument or a sport etc</a:t>
            </a:r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.).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Good manners are the key 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respect your parents / grandparents . Use magical words.</a:t>
            </a:r>
          </a:p>
        </p:txBody>
      </p:sp>
    </p:spTree>
    <p:extLst>
      <p:ext uri="{BB962C8B-B14F-4D97-AF65-F5344CB8AC3E}">
        <p14:creationId xmlns:p14="http://schemas.microsoft.com/office/powerpoint/2010/main" val="4017086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E120E-514B-BCBD-86E4-AD7D15B35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olorful kids school background birthday banner cartoon game fun school ppt  background | Kafeel Graphics">
            <a:extLst>
              <a:ext uri="{FF2B5EF4-FFF2-40B4-BE49-F238E27FC236}">
                <a16:creationId xmlns:a16="http://schemas.microsoft.com/office/drawing/2014/main" id="{1FDF4EF9-3DED-388E-ECD7-7EA60D26F1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A46E95-60EB-FD6E-1BB8-9A337D57F8BB}"/>
              </a:ext>
            </a:extLst>
          </p:cNvPr>
          <p:cNvSpPr txBox="1"/>
          <p:nvPr/>
        </p:nvSpPr>
        <p:spPr>
          <a:xfrm>
            <a:off x="1644573" y="1097694"/>
            <a:ext cx="7638051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  TIPS FOR HEALTHY LIVING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Stay fit and healthy. Maintain proper hygiene</a:t>
            </a:r>
            <a:r>
              <a:rPr lang="en-US" sz="24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Brush your teeth twice a day 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Trim your nails once a week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Use electricity wisely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Save every drop of water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Keep your surroundings clean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Exercise regularly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Keep your country clean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Always carry your own steel/ glass bottles instead of plastic bottles whenever you go out as plastic bottles are harmful for health</a:t>
            </a:r>
          </a:p>
          <a:p>
            <a:pPr marL="342900" indent="-342900">
              <a:buFont typeface="+mj-lt"/>
              <a:buAutoNum type="arabicPeriod"/>
            </a:pP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6" name="Picture 5" descr="Brush Your Teeth Clipart Images | Free Download | PNG Transparent  Background - Pngtree">
            <a:extLst>
              <a:ext uri="{FF2B5EF4-FFF2-40B4-BE49-F238E27FC236}">
                <a16:creationId xmlns:a16="http://schemas.microsoft.com/office/drawing/2014/main" id="{F342FD08-4985-7304-9560-2102436A6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2624" y="1317086"/>
            <a:ext cx="2337290" cy="3564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398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A9E8E-EF4B-A105-E058-2BC303B17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2" descr="Colorful kids school background birthday banner cartoon game fun school ppt  background | Kafeel Graphics">
            <a:extLst>
              <a:ext uri="{FF2B5EF4-FFF2-40B4-BE49-F238E27FC236}">
                <a16:creationId xmlns:a16="http://schemas.microsoft.com/office/drawing/2014/main" id="{593D1111-A7F4-DB4C-A133-AECB558A388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7DEB4C-227F-38D5-9B19-4A59A598507B}"/>
              </a:ext>
            </a:extLst>
          </p:cNvPr>
          <p:cNvSpPr txBox="1"/>
          <p:nvPr/>
        </p:nvSpPr>
        <p:spPr>
          <a:xfrm>
            <a:off x="1963710" y="1244184"/>
            <a:ext cx="8679305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Let’s embrace the nature</a:t>
            </a:r>
          </a:p>
          <a:p>
            <a:endParaRPr lang="en-US" sz="3200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As mango is the king of fruits and kids love to eat them. So let’s have them all around us. So, follow the steps and grow them all.</a:t>
            </a:r>
          </a:p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NOTE-</a:t>
            </a:r>
            <a:r>
              <a:rPr lang="en-US" sz="2400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Every mango seed does not grow so don’t get disheartened and keep trying . The child who will grow and maintain the mango plant will be felicitated by the school.</a:t>
            </a:r>
            <a:endParaRPr lang="en-US" sz="3200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1800" b="1" dirty="0">
              <a:solidFill>
                <a:srgbClr val="7030A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34151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7CCAE-D06C-29E7-8858-F07318ED1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37AB300-9697-5F13-CD7F-D78FFB5EAD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73243" cy="6857999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12FCA9C-463B-9E29-05F6-86951CE3167E}"/>
              </a:ext>
            </a:extLst>
          </p:cNvPr>
          <p:cNvSpPr txBox="1"/>
          <p:nvPr/>
        </p:nvSpPr>
        <p:spPr>
          <a:xfrm>
            <a:off x="2025748" y="1294229"/>
            <a:ext cx="912993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Aharoni" panose="02010803020104030203" pitchFamily="2" charset="-79"/>
                <a:cs typeface="Aharoni" panose="02010803020104030203" pitchFamily="2" charset="-79"/>
              </a:rPr>
              <a:t>Sow the</a:t>
            </a:r>
          </a:p>
          <a:p>
            <a:endParaRPr lang="en-US" sz="24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26" name="Picture 2" descr="Best Mango Powerpoint Background For Presentation - Slidesdocs.com">
            <a:extLst>
              <a:ext uri="{FF2B5EF4-FFF2-40B4-BE49-F238E27FC236}">
                <a16:creationId xmlns:a16="http://schemas.microsoft.com/office/drawing/2014/main" id="{1B57DCE8-0301-2F44-A9BB-585D0F904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82563"/>
            <a:ext cx="12173243" cy="704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58FED8C-77B7-7CA9-07F0-AB7F78AD9630}"/>
              </a:ext>
            </a:extLst>
          </p:cNvPr>
          <p:cNvSpPr txBox="1"/>
          <p:nvPr/>
        </p:nvSpPr>
        <p:spPr>
          <a:xfrm>
            <a:off x="1716258" y="546273"/>
            <a:ext cx="74312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Sow the Mango seed</a:t>
            </a:r>
            <a:endParaRPr lang="en-IN" sz="4000" b="1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AE7AEF-F8B2-F60F-841B-BA891F37030B}"/>
              </a:ext>
            </a:extLst>
          </p:cNvPr>
          <p:cNvSpPr txBox="1"/>
          <p:nvPr/>
        </p:nvSpPr>
        <p:spPr>
          <a:xfrm>
            <a:off x="1827628" y="1107806"/>
            <a:ext cx="6869722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Sow the seed in a waste container.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Water it regularly.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Keep it in proper sunlight.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Observe it , click pictures and paste them in the holiday homework file.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Mention the date it is sown , the sapling you saw for the first time and measure it’s length twice a week.</a:t>
            </a:r>
          </a:p>
          <a:p>
            <a:endParaRPr lang="en-US" sz="18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EE6D5B5-0B10-ED6D-BC7F-97BEB2BEB0E5}"/>
              </a:ext>
            </a:extLst>
          </p:cNvPr>
          <p:cNvGraphicFramePr>
            <a:graphicFrameLocks noGrp="1"/>
          </p:cNvGraphicFramePr>
          <p:nvPr/>
        </p:nvGraphicFramePr>
        <p:xfrm>
          <a:off x="239152" y="4209555"/>
          <a:ext cx="6217919" cy="2165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79">
                  <a:extLst>
                    <a:ext uri="{9D8B030D-6E8A-4147-A177-3AD203B41FA5}">
                      <a16:colId xmlns:a16="http://schemas.microsoft.com/office/drawing/2014/main" val="1755611665"/>
                    </a:ext>
                  </a:extLst>
                </a:gridCol>
                <a:gridCol w="1507846">
                  <a:extLst>
                    <a:ext uri="{9D8B030D-6E8A-4147-A177-3AD203B41FA5}">
                      <a16:colId xmlns:a16="http://schemas.microsoft.com/office/drawing/2014/main" val="372686850"/>
                    </a:ext>
                  </a:extLst>
                </a:gridCol>
                <a:gridCol w="1704748">
                  <a:extLst>
                    <a:ext uri="{9D8B030D-6E8A-4147-A177-3AD203B41FA5}">
                      <a16:colId xmlns:a16="http://schemas.microsoft.com/office/drawing/2014/main" val="3801573120"/>
                    </a:ext>
                  </a:extLst>
                </a:gridCol>
                <a:gridCol w="1450846">
                  <a:extLst>
                    <a:ext uri="{9D8B030D-6E8A-4147-A177-3AD203B41FA5}">
                      <a16:colId xmlns:a16="http://schemas.microsoft.com/office/drawing/2014/main" val="36377399"/>
                    </a:ext>
                  </a:extLst>
                </a:gridCol>
              </a:tblGrid>
              <a:tr h="1068486">
                <a:tc>
                  <a:txBody>
                    <a:bodyPr/>
                    <a:lstStyle/>
                    <a:p>
                      <a:r>
                        <a:rPr lang="en-US" dirty="0"/>
                        <a:t>          </a:t>
                      </a:r>
                    </a:p>
                    <a:p>
                      <a:r>
                        <a:rPr lang="en-US" dirty="0"/>
                        <a:t>        </a:t>
                      </a:r>
                    </a:p>
                    <a:p>
                      <a:r>
                        <a:rPr lang="en-US" dirty="0"/>
                        <a:t>         DATE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</a:t>
                      </a:r>
                    </a:p>
                    <a:p>
                      <a:r>
                        <a:rPr lang="en-US" dirty="0"/>
                        <a:t>      OBERVATION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</a:t>
                      </a:r>
                    </a:p>
                    <a:p>
                      <a:r>
                        <a:rPr lang="en-US" dirty="0"/>
                        <a:t>     MEASUREMENT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</a:t>
                      </a:r>
                    </a:p>
                    <a:p>
                      <a:r>
                        <a:rPr lang="en-US" dirty="0"/>
                        <a:t>DRAW AND </a:t>
                      </a:r>
                    </a:p>
                    <a:p>
                      <a:r>
                        <a:rPr lang="en-US" dirty="0"/>
                        <a:t>    COLOUR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64284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15546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0301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037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1655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05CA0-87CA-8D2C-8CE9-C2A74446E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32" name="Picture 8" descr="Wedding Bells Border Card Background For PowerPoint, Google Slide Templates  - PPT Backgrounds">
            <a:extLst>
              <a:ext uri="{FF2B5EF4-FFF2-40B4-BE49-F238E27FC236}">
                <a16:creationId xmlns:a16="http://schemas.microsoft.com/office/drawing/2014/main" id="{D724DAE1-D2B2-5E74-58C2-A32C5E4A4E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76" y="490926"/>
            <a:ext cx="11497924" cy="678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5003C01-5751-D3D1-C3E7-98E05B551424}"/>
              </a:ext>
            </a:extLst>
          </p:cNvPr>
          <p:cNvSpPr txBox="1"/>
          <p:nvPr/>
        </p:nvSpPr>
        <p:spPr>
          <a:xfrm>
            <a:off x="3152464" y="1409075"/>
            <a:ext cx="6276350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</a:rPr>
              <a:t>Wearing neat and clean dress boosts our confidence . We feel good about ourselves.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</a:rPr>
              <a:t> Make your </a:t>
            </a:r>
            <a:r>
              <a:rPr lang="en-US" sz="2400" b="1" dirty="0" err="1">
                <a:solidFill>
                  <a:srgbClr val="002060"/>
                </a:solidFill>
              </a:rPr>
              <a:t>favourite</a:t>
            </a:r>
            <a:r>
              <a:rPr lang="en-US" sz="2400" b="1" dirty="0">
                <a:solidFill>
                  <a:srgbClr val="002060"/>
                </a:solidFill>
              </a:rPr>
              <a:t> beautiful dress using waste materials </a:t>
            </a:r>
            <a:r>
              <a:rPr lang="en-US" sz="2400" b="1" dirty="0" err="1">
                <a:solidFill>
                  <a:srgbClr val="002060"/>
                </a:solidFill>
              </a:rPr>
              <a:t>eg</a:t>
            </a:r>
            <a:r>
              <a:rPr lang="en-US" sz="2400" b="1" dirty="0">
                <a:solidFill>
                  <a:srgbClr val="002060"/>
                </a:solidFill>
              </a:rPr>
              <a:t>: newspaper ,    cotton , wool , old clothes , wrappers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</a:rPr>
              <a:t> Stand in front of the mirror and speak these lines </a:t>
            </a:r>
          </a:p>
          <a:p>
            <a:r>
              <a:rPr lang="en-US" sz="2400" b="1" dirty="0">
                <a:solidFill>
                  <a:srgbClr val="002060"/>
                </a:solidFill>
              </a:rPr>
              <a:t>       (a) I am very beautiful.</a:t>
            </a:r>
          </a:p>
          <a:p>
            <a:r>
              <a:rPr lang="en-US" sz="2400" b="1" dirty="0">
                <a:solidFill>
                  <a:srgbClr val="002060"/>
                </a:solidFill>
              </a:rPr>
              <a:t>       (b)I am strong.</a:t>
            </a:r>
          </a:p>
          <a:p>
            <a:r>
              <a:rPr lang="en-US" sz="2400" b="1" dirty="0">
                <a:solidFill>
                  <a:srgbClr val="002060"/>
                </a:solidFill>
              </a:rPr>
              <a:t>       (c)I am a confident child. 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</a:rPr>
              <a:t>Should you wear neat and clean uniform to school also ? Why?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800" b="1" dirty="0">
              <a:solidFill>
                <a:srgbClr val="002060"/>
              </a:solidFill>
            </a:endParaRPr>
          </a:p>
        </p:txBody>
      </p:sp>
      <p:pic>
        <p:nvPicPr>
          <p:cNvPr id="14" name="Picture 4" descr="Cute Little Princess In Beautiful Dress, Cute Little Princess, Cartoon  Princess, Princess PNG Transparent Image and Clipart for Free Download">
            <a:extLst>
              <a:ext uri="{FF2B5EF4-FFF2-40B4-BE49-F238E27FC236}">
                <a16:creationId xmlns:a16="http://schemas.microsoft.com/office/drawing/2014/main" id="{E9339782-ED63-79CD-C997-F2B4E7B7ED9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76" y="1816489"/>
            <a:ext cx="2458387" cy="4238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812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B4F5B-1822-726F-C11B-AD71176C5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Home Design Powerpoint Templates - Aqua / Cyan, Blue, Buildings &amp;  Landmarks, Objects, White - Free PPT Backgrounds and Templates">
            <a:extLst>
              <a:ext uri="{FF2B5EF4-FFF2-40B4-BE49-F238E27FC236}">
                <a16:creationId xmlns:a16="http://schemas.microsoft.com/office/drawing/2014/main" id="{619ACE0D-A97F-95EB-ED0B-6ECE75485D7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C5F581F-EADE-2DDE-4B40-A2EBAEB91A19}"/>
              </a:ext>
            </a:extLst>
          </p:cNvPr>
          <p:cNvSpPr txBox="1"/>
          <p:nvPr/>
        </p:nvSpPr>
        <p:spPr>
          <a:xfrm>
            <a:off x="2996418" y="717453"/>
            <a:ext cx="835738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IN" sz="3200" b="1" dirty="0"/>
              <a:t> </a:t>
            </a:r>
            <a:r>
              <a:rPr lang="hi-IN" sz="3200" b="1" dirty="0"/>
              <a:t>किसी भी बदलाव की शुरुआत पहले स्वयं से होती है। इसी तरह साफ-सफ़ाई की शुरुआत भी सबसे पहले अपने आस-पास से होती है।</a:t>
            </a:r>
            <a:endParaRPr lang="en-US" sz="3200" b="1" dirty="0"/>
          </a:p>
          <a:p>
            <a:endParaRPr lang="en-US" sz="3200" b="1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IN" sz="3200" b="1" dirty="0"/>
              <a:t> </a:t>
            </a:r>
            <a:r>
              <a:rPr lang="hi-IN" sz="3200" b="1" dirty="0"/>
              <a:t>कुछ वाक्यों द्वारा दर्शाइए की आप अपने कमरे को किस तरह से साफ़ और व्यवस्थित रखेंगे।</a:t>
            </a:r>
            <a:endParaRPr lang="en-US" sz="3200" b="1" dirty="0"/>
          </a:p>
          <a:p>
            <a:endParaRPr lang="en-US" sz="3200" b="1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hi-IN" sz="3200" b="1" dirty="0"/>
              <a:t>अपने कमरे का एक सुंदर चित्र भी बनाइए और चिपकाइए।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val="56924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29D8F-A846-03E9-DD27-716DEE4DD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2" descr="Free Google Slides Maths Background &amp; PowerPoint Template">
            <a:extLst>
              <a:ext uri="{FF2B5EF4-FFF2-40B4-BE49-F238E27FC236}">
                <a16:creationId xmlns:a16="http://schemas.microsoft.com/office/drawing/2014/main" id="{F8BB8F90-081D-B81A-BB4F-2486F1F9AF7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E65448E-DAD7-5FDA-69BF-67A4C4039001}"/>
              </a:ext>
            </a:extLst>
          </p:cNvPr>
          <p:cNvSpPr txBox="1"/>
          <p:nvPr/>
        </p:nvSpPr>
        <p:spPr>
          <a:xfrm>
            <a:off x="4392118" y="365125"/>
            <a:ext cx="73901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b="1" dirty="0"/>
              <a:t>Make a list of the things you use to keep yourself clean from head to toe along with their Cost /Price (first 15 days). Also paste or draw the picture of the things or items mentioned in the list. Add the cost of all the items as well. </a:t>
            </a:r>
            <a:endParaRPr lang="en-IN" sz="2400" b="1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8B619EB-77BB-61B4-58AD-02EBA303D7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189295"/>
              </p:ext>
            </p:extLst>
          </p:nvPr>
        </p:nvGraphicFramePr>
        <p:xfrm>
          <a:off x="2032000" y="2669241"/>
          <a:ext cx="9165652" cy="311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1413">
                  <a:extLst>
                    <a:ext uri="{9D8B030D-6E8A-4147-A177-3AD203B41FA5}">
                      <a16:colId xmlns:a16="http://schemas.microsoft.com/office/drawing/2014/main" val="258477801"/>
                    </a:ext>
                  </a:extLst>
                </a:gridCol>
                <a:gridCol w="2291413">
                  <a:extLst>
                    <a:ext uri="{9D8B030D-6E8A-4147-A177-3AD203B41FA5}">
                      <a16:colId xmlns:a16="http://schemas.microsoft.com/office/drawing/2014/main" val="1696924661"/>
                    </a:ext>
                  </a:extLst>
                </a:gridCol>
                <a:gridCol w="2291413">
                  <a:extLst>
                    <a:ext uri="{9D8B030D-6E8A-4147-A177-3AD203B41FA5}">
                      <a16:colId xmlns:a16="http://schemas.microsoft.com/office/drawing/2014/main" val="1208283378"/>
                    </a:ext>
                  </a:extLst>
                </a:gridCol>
                <a:gridCol w="2291413">
                  <a:extLst>
                    <a:ext uri="{9D8B030D-6E8A-4147-A177-3AD203B41FA5}">
                      <a16:colId xmlns:a16="http://schemas.microsoft.com/office/drawing/2014/main" val="2653683620"/>
                    </a:ext>
                  </a:extLst>
                </a:gridCol>
              </a:tblGrid>
              <a:tr h="779240">
                <a:tc>
                  <a:txBody>
                    <a:bodyPr/>
                    <a:lstStyle/>
                    <a:p>
                      <a:r>
                        <a:rPr lang="en-US" sz="2400" dirty="0"/>
                        <a:t>           Days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  List of  items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      Cost/Price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US" sz="2400" dirty="0"/>
                        <a:t>Total amount</a:t>
                      </a:r>
                      <a:endParaRPr lang="en-IN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861295"/>
                  </a:ext>
                </a:extLst>
              </a:tr>
              <a:tr h="779240">
                <a:tc>
                  <a:txBody>
                    <a:bodyPr/>
                    <a:lstStyle/>
                    <a:p>
                      <a:r>
                        <a:rPr lang="en-US" dirty="0"/>
                        <a:t>        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790120"/>
                  </a:ext>
                </a:extLst>
              </a:tr>
              <a:tr h="7792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398581"/>
                  </a:ext>
                </a:extLst>
              </a:tr>
              <a:tr h="7792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315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582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3C59A-137D-2AA9-0B41-D487D82BF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Cocktail Glasses Powerpoint Templates - Food &amp; Drink - Free PPT Backgrounds  and Templates | Android wallpaper abstract, Powerpoint templates,  Powerpoint themes">
            <a:extLst>
              <a:ext uri="{FF2B5EF4-FFF2-40B4-BE49-F238E27FC236}">
                <a16:creationId xmlns:a16="http://schemas.microsoft.com/office/drawing/2014/main" id="{F0ABA1D4-9497-7F04-EBD2-BABBC083837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5A0D265-861E-47CA-FDFA-475F165D2D27}"/>
              </a:ext>
            </a:extLst>
          </p:cNvPr>
          <p:cNvSpPr txBox="1"/>
          <p:nvPr/>
        </p:nvSpPr>
        <p:spPr>
          <a:xfrm>
            <a:off x="2833141" y="1139251"/>
            <a:ext cx="52615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b="1" dirty="0"/>
              <a:t>Make 3 healthy rainbow drinks 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b="1" dirty="0"/>
              <a:t>Write their ingredients and  nutritional values.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b="1" dirty="0"/>
              <a:t>Draw or paste their pictures and write their recipes as well.</a:t>
            </a:r>
            <a:endParaRPr lang="en-IN" sz="3600" b="1" dirty="0"/>
          </a:p>
        </p:txBody>
      </p:sp>
    </p:spTree>
    <p:extLst>
      <p:ext uri="{BB962C8B-B14F-4D97-AF65-F5344CB8AC3E}">
        <p14:creationId xmlns:p14="http://schemas.microsoft.com/office/powerpoint/2010/main" val="3284454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725</Words>
  <Application>Microsoft Office PowerPoint</Application>
  <PresentationFormat>Widescreen</PresentationFormat>
  <Paragraphs>84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Aharoni</vt:lpstr>
      <vt:lpstr>Arial</vt:lpstr>
      <vt:lpstr>Arial Black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31</cp:revision>
  <dcterms:created xsi:type="dcterms:W3CDTF">2024-05-14T04:37:42Z</dcterms:created>
  <dcterms:modified xsi:type="dcterms:W3CDTF">2024-05-20T06:51:57Z</dcterms:modified>
</cp:coreProperties>
</file>