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78" r:id="rId1"/>
  </p:sldMasterIdLst>
  <p:notesMasterIdLst>
    <p:notesMasterId r:id="rId18"/>
  </p:notesMasterIdLst>
  <p:sldIdLst>
    <p:sldId id="256" r:id="rId2"/>
    <p:sldId id="258" r:id="rId3"/>
    <p:sldId id="285" r:id="rId4"/>
    <p:sldId id="262" r:id="rId5"/>
    <p:sldId id="283" r:id="rId6"/>
    <p:sldId id="261" r:id="rId7"/>
    <p:sldId id="266" r:id="rId8"/>
    <p:sldId id="267" r:id="rId9"/>
    <p:sldId id="269" r:id="rId10"/>
    <p:sldId id="276" r:id="rId11"/>
    <p:sldId id="277" r:id="rId12"/>
    <p:sldId id="279" r:id="rId13"/>
    <p:sldId id="280" r:id="rId14"/>
    <p:sldId id="282" r:id="rId15"/>
    <p:sldId id="281" r:id="rId16"/>
    <p:sldId id="284" r:id="rId17"/>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66" d="100"/>
          <a:sy n="66" d="100"/>
        </p:scale>
        <p:origin x="-1506" y="-156"/>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A199CDB1-B59F-415D-8559-23CBBC684C30}" type="datetimeFigureOut">
              <a:rPr lang="en-US" smtClean="0"/>
              <a:t>5/19/2024</a:t>
            </a:fld>
            <a:endParaRPr lang="en-US"/>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2900"/>
          </a:xfrm>
          <a:prstGeom prst="rect">
            <a:avLst/>
          </a:prstGeom>
        </p:spPr>
        <p:txBody>
          <a:bodyPr vert="horz" lIns="91440" tIns="45720" rIns="91440" bIns="45720" rtlCol="0" anchor="b"/>
          <a:lstStyle>
            <a:lvl1pPr algn="r">
              <a:defRPr sz="1200"/>
            </a:lvl1pPr>
          </a:lstStyle>
          <a:p>
            <a:fld id="{1457865E-D954-42DC-8F76-8D06790FAD98}" type="slidenum">
              <a:rPr lang="en-US" smtClean="0"/>
              <a:t>‹#›</a:t>
            </a:fld>
            <a:endParaRPr lang="en-US"/>
          </a:p>
        </p:txBody>
      </p:sp>
    </p:spTree>
    <p:extLst>
      <p:ext uri="{BB962C8B-B14F-4D97-AF65-F5344CB8AC3E}">
        <p14:creationId xmlns:p14="http://schemas.microsoft.com/office/powerpoint/2010/main" val="12693921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9144000" cy="2933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p:nvCxnSpPr>
        <p:spPr>
          <a:xfrm>
            <a:off x="0" y="2925286"/>
            <a:ext cx="9144000" cy="158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2514600" y="2362200"/>
            <a:ext cx="41148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defTabSz="914400" rtl="0" eaLnBrk="1" latinLnBrk="0" hangingPunct="1">
              <a:spcBef>
                <a:spcPts val="400"/>
              </a:spcBef>
              <a:buNone/>
            </a:pPr>
            <a:endParaRPr lang="en-US" sz="1800" b="1" kern="1200" cap="all" spc="0" baseline="0" smtClean="0">
              <a:solidFill>
                <a:schemeClr val="bg1"/>
              </a:solidFill>
              <a:latin typeface="+mj-lt"/>
              <a:ea typeface="+mj-ea"/>
              <a:cs typeface="Tunga" pitchFamily="2"/>
            </a:endParaRPr>
          </a:p>
        </p:txBody>
      </p:sp>
      <p:sp>
        <p:nvSpPr>
          <p:cNvPr id="3" name="Subtitle 2"/>
          <p:cNvSpPr>
            <a:spLocks noGrp="1"/>
          </p:cNvSpPr>
          <p:nvPr>
            <p:ph type="subTitle" idx="1"/>
          </p:nvPr>
        </p:nvSpPr>
        <p:spPr>
          <a:xfrm>
            <a:off x="2565400" y="3045460"/>
            <a:ext cx="4013200" cy="428625"/>
          </a:xfrm>
        </p:spPr>
        <p:txBody>
          <a:bodyPr tIns="0" anchor="t">
            <a:noAutofit/>
          </a:bodyPr>
          <a:lstStyle>
            <a:lvl1pPr marL="0" indent="0" algn="ctr">
              <a:buNone/>
              <a:defRPr sz="1600" b="0" i="0" cap="none" spc="0" baseline="0">
                <a:solidFill>
                  <a:schemeClr val="bg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2" name="Title 11"/>
          <p:cNvSpPr>
            <a:spLocks noGrp="1"/>
          </p:cNvSpPr>
          <p:nvPr>
            <p:ph type="title"/>
          </p:nvPr>
        </p:nvSpPr>
        <p:spPr>
          <a:xfrm>
            <a:off x="2565400" y="2397760"/>
            <a:ext cx="4013200" cy="599440"/>
          </a:xfrm>
          <a:noFill/>
          <a:ln>
            <a:noFill/>
          </a:ln>
        </p:spPr>
        <p:txBody>
          <a:bodyPr bIns="0" anchor="b"/>
          <a:lstStyle>
            <a:lvl1pPr>
              <a:defRPr>
                <a:effectLst>
                  <a:glow rad="88900">
                    <a:schemeClr val="tx1">
                      <a:alpha val="60000"/>
                    </a:schemeClr>
                  </a:glow>
                </a:effectLst>
              </a:defRPr>
            </a:lvl1pPr>
          </a:lstStyle>
          <a:p>
            <a:r>
              <a:rPr lang="en-US" smtClean="0"/>
              <a:t>Click to edit Master title style</a:t>
            </a:r>
            <a:endParaRPr lang="en-US" dirty="0"/>
          </a:p>
        </p:txBody>
      </p:sp>
      <p:sp>
        <p:nvSpPr>
          <p:cNvPr id="11" name="Date Placeholder 10"/>
          <p:cNvSpPr>
            <a:spLocks noGrp="1"/>
          </p:cNvSpPr>
          <p:nvPr>
            <p:ph type="dt" sz="half" idx="10"/>
          </p:nvPr>
        </p:nvSpPr>
        <p:spPr bwMode="black"/>
        <p:txBody>
          <a:bodyPr/>
          <a:lstStyle/>
          <a:p>
            <a:fld id="{1D8BD707-D9CF-40AE-B4C6-C98DA3205C09}" type="datetimeFigureOut">
              <a:rPr lang="en-US" smtClean="0"/>
              <a:t>5/19/2024</a:t>
            </a:fld>
            <a:endParaRPr lang="en-US"/>
          </a:p>
        </p:txBody>
      </p:sp>
      <p:sp>
        <p:nvSpPr>
          <p:cNvPr id="17" name="Slide Number Placeholder 16"/>
          <p:cNvSpPr>
            <a:spLocks noGrp="1"/>
          </p:cNvSpPr>
          <p:nvPr>
            <p:ph type="sldNum" sz="quarter" idx="11"/>
          </p:nvPr>
        </p:nvSpPr>
        <p:spPr/>
        <p:txBody>
          <a:bodyPr/>
          <a:lstStyle/>
          <a:p>
            <a:fld id="{B6F15528-21DE-4FAA-801E-634DDDAF4B2B}" type="slidenum">
              <a:rPr lang="en-US" smtClean="0"/>
              <a:t>‹#›</a:t>
            </a:fld>
            <a:endParaRPr lang="en-US"/>
          </a:p>
        </p:txBody>
      </p:sp>
      <p:sp>
        <p:nvSpPr>
          <p:cNvPr id="19" name="Footer Placeholder 18"/>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t>5/19/2024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cxnSp>
        <p:nvCxnSpPr>
          <p:cNvPr id="9" name="Straight Connector 8"/>
          <p:cNvCxnSpPr/>
          <p:nvPr/>
        </p:nvCxnSpPr>
        <p:spPr>
          <a:xfrm rot="5400000">
            <a:off x="4267200" y="3429000"/>
            <a:ext cx="6858000" cy="1588"/>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bwMode="hidden">
          <a:xfrm>
            <a:off x="0" y="1"/>
            <a:ext cx="7696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Vertical Text Placeholder 2"/>
          <p:cNvSpPr>
            <a:spLocks noGrp="1"/>
          </p:cNvSpPr>
          <p:nvPr>
            <p:ph type="body" orient="vert" idx="1"/>
          </p:nvPr>
        </p:nvSpPr>
        <p:spPr>
          <a:xfrm>
            <a:off x="457200" y="914401"/>
            <a:ext cx="6629400" cy="5029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t>5/19/2024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
        <p:nvSpPr>
          <p:cNvPr id="2" name="Vertical Title 1"/>
          <p:cNvSpPr>
            <a:spLocks noGrp="1"/>
          </p:cNvSpPr>
          <p:nvPr>
            <p:ph type="title" orient="vert"/>
          </p:nvPr>
        </p:nvSpPr>
        <p:spPr>
          <a:xfrm>
            <a:off x="7239000" y="914401"/>
            <a:ext cx="926980" cy="5029200"/>
          </a:xfrm>
        </p:spPr>
        <p:txBody>
          <a:bodyPr vert="eaVert"/>
          <a:lstStyle/>
          <a:p>
            <a:r>
              <a:rPr lang="en-US" smtClean="0"/>
              <a:t>Click to edit Master title style</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1" name="Content Placeholder 30"/>
          <p:cNvSpPr>
            <a:spLocks noGrp="1"/>
          </p:cNvSpPr>
          <p:nvPr>
            <p:ph sz="quarter" idx="13"/>
          </p:nvPr>
        </p:nvSpPr>
        <p:spPr>
          <a:xfrm>
            <a:off x="457200" y="2020824"/>
            <a:ext cx="8229600" cy="40751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8"/>
          <p:cNvSpPr>
            <a:spLocks noGrp="1"/>
          </p:cNvSpPr>
          <p:nvPr>
            <p:ph type="title"/>
          </p:nvPr>
        </p:nvSpPr>
        <p:spPr/>
        <p:txBody>
          <a:bodyPr/>
          <a:lstStyle/>
          <a:p>
            <a:r>
              <a:rPr lang="en-US" smtClean="0"/>
              <a:t>Click to edit Master title style</a:t>
            </a:r>
            <a:endParaRPr lang="en-US"/>
          </a:p>
        </p:txBody>
      </p:sp>
      <p:sp>
        <p:nvSpPr>
          <p:cNvPr id="11" name="Date Placeholder 10"/>
          <p:cNvSpPr>
            <a:spLocks noGrp="1"/>
          </p:cNvSpPr>
          <p:nvPr>
            <p:ph type="dt" sz="half" idx="14"/>
          </p:nvPr>
        </p:nvSpPr>
        <p:spPr/>
        <p:txBody>
          <a:bodyPr/>
          <a:lstStyle/>
          <a:p>
            <a:fld id="{1D8BD707-D9CF-40AE-B4C6-C98DA3205C09}" type="datetimeFigureOut">
              <a:rPr lang="en-US" smtClean="0"/>
              <a:t>5/19/2024</a:t>
            </a:fld>
            <a:endParaRPr lang="en-US"/>
          </a:p>
        </p:txBody>
      </p:sp>
      <p:sp>
        <p:nvSpPr>
          <p:cNvPr id="12" name="Slide Number Placeholder 11"/>
          <p:cNvSpPr>
            <a:spLocks noGrp="1"/>
          </p:cNvSpPr>
          <p:nvPr>
            <p:ph type="sldNum" sz="quarter" idx="15"/>
          </p:nvPr>
        </p:nvSpPr>
        <p:spPr/>
        <p:txBody>
          <a:bodyPr/>
          <a:lstStyle/>
          <a:p>
            <a:fld id="{B6F15528-21DE-4FAA-801E-634DDDAF4B2B}" type="slidenum">
              <a:rPr lang="en-US" smtClean="0"/>
              <a:t>‹#›</a:t>
            </a:fld>
            <a:endParaRPr lang="en-US"/>
          </a:p>
        </p:txBody>
      </p:sp>
      <p:sp>
        <p:nvSpPr>
          <p:cNvPr id="13" name="Footer Placeholder 12"/>
          <p:cNvSpPr>
            <a:spLocks noGrp="1"/>
          </p:cNvSpPr>
          <p:nvPr>
            <p:ph type="ftr" sz="quarter" idx="16"/>
          </p:nvPr>
        </p:nvSpPr>
        <p:spPr/>
        <p:txBody>
          <a:body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1"/>
      </p:bgRef>
    </p:bg>
    <p:spTree>
      <p:nvGrpSpPr>
        <p:cNvPr id="1" name=""/>
        <p:cNvGrpSpPr/>
        <p:nvPr/>
      </p:nvGrpSpPr>
      <p:grpSpPr>
        <a:xfrm>
          <a:off x="0" y="0"/>
          <a:ext cx="0" cy="0"/>
          <a:chOff x="0" y="0"/>
          <a:chExt cx="0" cy="0"/>
        </a:xfrm>
      </p:grpSpPr>
      <p:sp>
        <p:nvSpPr>
          <p:cNvPr id="8" name="Rectangle 7"/>
          <p:cNvSpPr/>
          <p:nvPr/>
        </p:nvSpPr>
        <p:spPr>
          <a:xfrm>
            <a:off x="0" y="3922776"/>
            <a:ext cx="9144000" cy="2935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0" y="3921760"/>
            <a:ext cx="9144000" cy="1588"/>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2514600" y="3368040"/>
            <a:ext cx="41148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defTabSz="914400" rtl="0" eaLnBrk="1" latinLnBrk="0" hangingPunct="1">
              <a:spcBef>
                <a:spcPts val="400"/>
              </a:spcBef>
              <a:buNone/>
            </a:pPr>
            <a:endParaRPr lang="en-US" sz="1800" b="1" kern="1200" cap="all" spc="0" baseline="0" smtClean="0">
              <a:solidFill>
                <a:schemeClr val="bg1"/>
              </a:solidFill>
              <a:latin typeface="+mj-lt"/>
              <a:ea typeface="+mj-ea"/>
              <a:cs typeface="Tunga" pitchFamily="2"/>
            </a:endParaRPr>
          </a:p>
        </p:txBody>
      </p:sp>
      <p:sp>
        <p:nvSpPr>
          <p:cNvPr id="9" name="Title Placeholder 1"/>
          <p:cNvSpPr>
            <a:spLocks noGrp="1"/>
          </p:cNvSpPr>
          <p:nvPr>
            <p:ph type="title"/>
          </p:nvPr>
        </p:nvSpPr>
        <p:spPr bwMode="black">
          <a:xfrm>
            <a:off x="2529052" y="3367246"/>
            <a:ext cx="4085897" cy="706821"/>
          </a:xfrm>
          <a:prstGeom prst="rect">
            <a:avLst/>
          </a:prstGeom>
          <a:noFill/>
          <a:ln w="98425" cmpd="thinThick">
            <a:noFill/>
            <a:miter lim="800000"/>
          </a:ln>
        </p:spPr>
        <p:txBody>
          <a:bodyPr vert="horz" lIns="91440" tIns="45720" rIns="91440" bIns="0" rtlCol="0" anchor="b" anchorCtr="0">
            <a:normAutofit/>
          </a:bodyPr>
          <a:lstStyle>
            <a:lvl1pPr>
              <a:defRPr kumimoji="0" lang="en-US" sz="1800" b="1" i="0" u="none" strike="noStrike" kern="1200" cap="all" spc="0" normalizeH="0" baseline="0" noProof="0" dirty="0" smtClean="0">
                <a:ln>
                  <a:noFill/>
                </a:ln>
                <a:solidFill>
                  <a:schemeClr val="bg1"/>
                </a:solidFill>
                <a:effectLst/>
                <a:uLnTx/>
                <a:uFillTx/>
                <a:latin typeface="+mj-lt"/>
                <a:ea typeface="+mj-ea"/>
                <a:cs typeface="Tunga" pitchFamily="2"/>
              </a:defRPr>
            </a:lvl1pPr>
          </a:lstStyle>
          <a:p>
            <a:r>
              <a:rPr lang="en-US" smtClean="0"/>
              <a:t>Click to edit Master title style</a:t>
            </a:r>
            <a:endParaRPr lang="en-US" dirty="0"/>
          </a:p>
        </p:txBody>
      </p:sp>
      <p:sp>
        <p:nvSpPr>
          <p:cNvPr id="10" name="Subtitle 2"/>
          <p:cNvSpPr>
            <a:spLocks noGrp="1"/>
          </p:cNvSpPr>
          <p:nvPr>
            <p:ph type="subTitle" idx="1"/>
          </p:nvPr>
        </p:nvSpPr>
        <p:spPr bwMode="black">
          <a:xfrm>
            <a:off x="2518542" y="4084577"/>
            <a:ext cx="4106917" cy="397094"/>
          </a:xfrm>
        </p:spPr>
        <p:txBody>
          <a:bodyPr tIns="0" anchor="t" anchorCtr="0">
            <a:normAutofit/>
          </a:bodyPr>
          <a:lstStyle>
            <a:lvl1pPr marL="0" indent="0" algn="ctr">
              <a:buNone/>
              <a:defRPr kumimoji="0" lang="en-US" sz="1600" b="0" i="0" u="none" strike="noStrike" kern="1200" cap="none" spc="0" normalizeH="0" baseline="0" noProof="0" dirty="0">
                <a:ln>
                  <a:noFill/>
                </a:ln>
                <a:solidFill>
                  <a:schemeClr val="bg1"/>
                </a:solidFill>
                <a:effectLst/>
                <a:uLnTx/>
                <a:uFillTx/>
                <a:latin typeface="+mn-lt"/>
                <a:ea typeface="+mn-ea"/>
                <a:cs typeface="Tahom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3" name="Date Placeholder 12"/>
          <p:cNvSpPr>
            <a:spLocks noGrp="1"/>
          </p:cNvSpPr>
          <p:nvPr>
            <p:ph type="dt" sz="half" idx="10"/>
          </p:nvPr>
        </p:nvSpPr>
        <p:spPr/>
        <p:txBody>
          <a:bodyPr/>
          <a:lstStyle/>
          <a:p>
            <a:fld id="{1D8BD707-D9CF-40AE-B4C6-C98DA3205C09}" type="datetimeFigureOut">
              <a:rPr lang="en-US" smtClean="0"/>
              <a:t>5/19/2024</a:t>
            </a:fld>
            <a:endParaRPr lang="en-US"/>
          </a:p>
        </p:txBody>
      </p:sp>
      <p:sp>
        <p:nvSpPr>
          <p:cNvPr id="14" name="Slide Number Placeholder 13"/>
          <p:cNvSpPr>
            <a:spLocks noGrp="1"/>
          </p:cNvSpPr>
          <p:nvPr>
            <p:ph type="sldNum" sz="quarter" idx="11"/>
          </p:nvPr>
        </p:nvSpPr>
        <p:spPr/>
        <p:txBody>
          <a:bodyPr/>
          <a:lstStyle/>
          <a:p>
            <a:fld id="{B6F15528-21DE-4FAA-801E-634DDDAF4B2B}" type="slidenum">
              <a:rPr lang="en-US" smtClean="0"/>
              <a:t>‹#›</a:t>
            </a:fld>
            <a:endParaRPr lang="en-US"/>
          </a:p>
        </p:txBody>
      </p:sp>
      <p:sp>
        <p:nvSpPr>
          <p:cNvPr id="15" name="Footer Placeholder 14"/>
          <p:cNvSpPr>
            <a:spLocks noGrp="1"/>
          </p:cNvSpPr>
          <p:nvPr>
            <p:ph type="ftr" sz="quarter" idx="12"/>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Content Placeholder 30"/>
          <p:cNvSpPr>
            <a:spLocks noGrp="1"/>
          </p:cNvSpPr>
          <p:nvPr>
            <p:ph sz="quarter" idx="13"/>
          </p:nvPr>
        </p:nvSpPr>
        <p:spPr>
          <a:xfrm>
            <a:off x="457201" y="2020824"/>
            <a:ext cx="4023360" cy="40050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Content Placeholder 30"/>
          <p:cNvSpPr>
            <a:spLocks noGrp="1"/>
          </p:cNvSpPr>
          <p:nvPr>
            <p:ph sz="quarter" idx="14"/>
          </p:nvPr>
        </p:nvSpPr>
        <p:spPr>
          <a:xfrm>
            <a:off x="4663440" y="2020824"/>
            <a:ext cx="4023360" cy="40050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Date Placeholder 8"/>
          <p:cNvSpPr>
            <a:spLocks noGrp="1"/>
          </p:cNvSpPr>
          <p:nvPr>
            <p:ph type="dt" sz="half" idx="15"/>
          </p:nvPr>
        </p:nvSpPr>
        <p:spPr/>
        <p:txBody>
          <a:bodyPr/>
          <a:lstStyle/>
          <a:p>
            <a:fld id="{1D8BD707-D9CF-40AE-B4C6-C98DA3205C09}" type="datetimeFigureOut">
              <a:rPr lang="en-US" smtClean="0"/>
              <a:t>5/19/2024</a:t>
            </a:fld>
            <a:endParaRPr lang="en-US"/>
          </a:p>
        </p:txBody>
      </p:sp>
      <p:sp>
        <p:nvSpPr>
          <p:cNvPr id="12" name="Slide Number Placeholder 11"/>
          <p:cNvSpPr>
            <a:spLocks noGrp="1"/>
          </p:cNvSpPr>
          <p:nvPr>
            <p:ph type="sldNum" sz="quarter" idx="16"/>
          </p:nvPr>
        </p:nvSpPr>
        <p:spPr/>
        <p:txBody>
          <a:bodyPr/>
          <a:lstStyle/>
          <a:p>
            <a:fld id="{B6F15528-21DE-4FAA-801E-634DDDAF4B2B}" type="slidenum">
              <a:rPr lang="en-US" smtClean="0"/>
              <a:t>‹#›</a:t>
            </a:fld>
            <a:endParaRPr lang="en-US"/>
          </a:p>
        </p:txBody>
      </p:sp>
      <p:sp>
        <p:nvSpPr>
          <p:cNvPr id="13" name="Footer Placeholder 12"/>
          <p:cNvSpPr>
            <a:spLocks noGrp="1"/>
          </p:cNvSpPr>
          <p:nvPr>
            <p:ph type="ftr" sz="quarter" idx="17"/>
          </p:nvPr>
        </p:nvSpPr>
        <p:spPr/>
        <p:txBody>
          <a:bodyPr/>
          <a:lstStyle/>
          <a:p>
            <a:endParaRPr lang="en-US"/>
          </a:p>
        </p:txBody>
      </p:sp>
      <p:sp>
        <p:nvSpPr>
          <p:cNvPr id="16" name="Title 15"/>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3" name="Content Placeholder 30"/>
          <p:cNvSpPr>
            <a:spLocks noGrp="1"/>
          </p:cNvSpPr>
          <p:nvPr>
            <p:ph sz="quarter" idx="13"/>
          </p:nvPr>
        </p:nvSpPr>
        <p:spPr>
          <a:xfrm>
            <a:off x="457201" y="2819400"/>
            <a:ext cx="4023360" cy="32095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4" name="Content Placeholder 30"/>
          <p:cNvSpPr>
            <a:spLocks noGrp="1"/>
          </p:cNvSpPr>
          <p:nvPr>
            <p:ph sz="quarter" idx="14"/>
          </p:nvPr>
        </p:nvSpPr>
        <p:spPr>
          <a:xfrm>
            <a:off x="4663440" y="2816352"/>
            <a:ext cx="4023360" cy="32095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0" name="Text Placeholder 3"/>
          <p:cNvSpPr>
            <a:spLocks noGrp="1"/>
          </p:cNvSpPr>
          <p:nvPr>
            <p:ph type="body" sz="half" idx="2"/>
          </p:nvPr>
        </p:nvSpPr>
        <p:spPr>
          <a:xfrm>
            <a:off x="457200" y="2020824"/>
            <a:ext cx="402336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kern="1200" cap="none" spc="200" baseline="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1" name="Text Placeholder 3"/>
          <p:cNvSpPr>
            <a:spLocks noGrp="1"/>
          </p:cNvSpPr>
          <p:nvPr>
            <p:ph type="body" sz="half" idx="15"/>
          </p:nvPr>
        </p:nvSpPr>
        <p:spPr>
          <a:xfrm>
            <a:off x="4663440" y="2020824"/>
            <a:ext cx="402336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i="0" kern="1200" cap="none" spc="200" baseline="0" dirty="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lnSpc>
                <a:spcPct val="110000"/>
              </a:lnSpc>
              <a:spcBef>
                <a:spcPts val="400"/>
              </a:spcBef>
              <a:spcAft>
                <a:spcPts val="0"/>
              </a:spcAft>
              <a:buClr>
                <a:schemeClr val="accent1"/>
              </a:buClr>
              <a:buFontTx/>
              <a:buNone/>
            </a:pPr>
            <a:r>
              <a:rPr lang="en-US" smtClean="0"/>
              <a:t>Click to edit Master text styles</a:t>
            </a:r>
          </a:p>
        </p:txBody>
      </p:sp>
      <p:sp>
        <p:nvSpPr>
          <p:cNvPr id="11" name="Date Placeholder 10"/>
          <p:cNvSpPr>
            <a:spLocks noGrp="1"/>
          </p:cNvSpPr>
          <p:nvPr>
            <p:ph type="dt" sz="half" idx="16"/>
          </p:nvPr>
        </p:nvSpPr>
        <p:spPr/>
        <p:txBody>
          <a:bodyPr/>
          <a:lstStyle/>
          <a:p>
            <a:fld id="{1D8BD707-D9CF-40AE-B4C6-C98DA3205C09}" type="datetimeFigureOut">
              <a:rPr lang="en-US" smtClean="0"/>
              <a:t>5/19/2024</a:t>
            </a:fld>
            <a:endParaRPr lang="en-US"/>
          </a:p>
        </p:txBody>
      </p:sp>
      <p:sp>
        <p:nvSpPr>
          <p:cNvPr id="12" name="Slide Number Placeholder 11"/>
          <p:cNvSpPr>
            <a:spLocks noGrp="1"/>
          </p:cNvSpPr>
          <p:nvPr>
            <p:ph type="sldNum" sz="quarter" idx="17"/>
          </p:nvPr>
        </p:nvSpPr>
        <p:spPr/>
        <p:txBody>
          <a:bodyPr/>
          <a:lstStyle/>
          <a:p>
            <a:fld id="{B6F15528-21DE-4FAA-801E-634DDDAF4B2B}" type="slidenum">
              <a:rPr lang="en-US" smtClean="0"/>
              <a:t>‹#›</a:t>
            </a:fld>
            <a:endParaRPr lang="en-US"/>
          </a:p>
        </p:txBody>
      </p:sp>
      <p:sp>
        <p:nvSpPr>
          <p:cNvPr id="13" name="Footer Placeholder 12"/>
          <p:cNvSpPr>
            <a:spLocks noGrp="1"/>
          </p:cNvSpPr>
          <p:nvPr>
            <p:ph type="ftr" sz="quarter" idx="18"/>
          </p:nvPr>
        </p:nvSpPr>
        <p:spPr/>
        <p:txBody>
          <a:bodyPr/>
          <a:lstStyle/>
          <a:p>
            <a:endParaRPr lang="en-US"/>
          </a:p>
        </p:txBody>
      </p:sp>
      <p:sp>
        <p:nvSpPr>
          <p:cNvPr id="18" name="Title 17"/>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smtClean="0"/>
              <a:t>Click to edit Master title style</a:t>
            </a:r>
            <a:endParaRPr lang="en-US"/>
          </a:p>
        </p:txBody>
      </p:sp>
      <p:sp>
        <p:nvSpPr>
          <p:cNvPr id="15" name="Date Placeholder 14"/>
          <p:cNvSpPr>
            <a:spLocks noGrp="1"/>
          </p:cNvSpPr>
          <p:nvPr>
            <p:ph type="dt" sz="half" idx="10"/>
          </p:nvPr>
        </p:nvSpPr>
        <p:spPr/>
        <p:txBody>
          <a:bodyPr/>
          <a:lstStyle/>
          <a:p>
            <a:fld id="{1D8BD707-D9CF-40AE-B4C6-C98DA3205C09}" type="datetimeFigureOut">
              <a:rPr lang="en-US" smtClean="0"/>
              <a:t>5/19/2024</a:t>
            </a:fld>
            <a:endParaRPr lang="en-US"/>
          </a:p>
        </p:txBody>
      </p:sp>
      <p:sp>
        <p:nvSpPr>
          <p:cNvPr id="16" name="Slide Number Placeholder 15"/>
          <p:cNvSpPr>
            <a:spLocks noGrp="1"/>
          </p:cNvSpPr>
          <p:nvPr>
            <p:ph type="sldNum" sz="quarter" idx="11"/>
          </p:nvPr>
        </p:nvSpPr>
        <p:spPr/>
        <p:txBody>
          <a:bodyPr/>
          <a:lstStyle/>
          <a:p>
            <a:fld id="{B6F15528-21DE-4FAA-801E-634DDDAF4B2B}" type="slidenum">
              <a:rPr lang="en-US" smtClean="0"/>
              <a:t>‹#›</a:t>
            </a:fld>
            <a:endParaRPr lang="en-US"/>
          </a:p>
        </p:txBody>
      </p:sp>
      <p:sp>
        <p:nvSpPr>
          <p:cNvPr id="17" name="Footer Placeholder 16"/>
          <p:cNvSpPr>
            <a:spLocks noGrp="1"/>
          </p:cNvSpPr>
          <p:nvPr>
            <p:ph type="ftr" sz="quarter" idx="12"/>
          </p:nvPr>
        </p:nvSpPr>
        <p:spPr/>
        <p:txBody>
          <a:body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1D8BD707-D9CF-40AE-B4C6-C98DA3205C09}" type="datetimeFigureOut">
              <a:rPr lang="en-US" smtClean="0"/>
              <a:t>5/19/2024</a:t>
            </a:fld>
            <a:endParaRPr lang="en-US"/>
          </a:p>
        </p:txBody>
      </p:sp>
      <p:sp>
        <p:nvSpPr>
          <p:cNvPr id="8" name="Slide Number Placeholder 7"/>
          <p:cNvSpPr>
            <a:spLocks noGrp="1"/>
          </p:cNvSpPr>
          <p:nvPr>
            <p:ph type="sldNum" sz="quarter" idx="11"/>
          </p:nvPr>
        </p:nvSpPr>
        <p:spPr/>
        <p:txBody>
          <a:bodyPr/>
          <a:lstStyle/>
          <a:p>
            <a:fld id="{B6F15528-21DE-4FAA-801E-634DDDAF4B2B}" type="slidenum">
              <a:rPr lang="en-US" smtClean="0"/>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4" name="Content Placeholder 30"/>
          <p:cNvSpPr>
            <a:spLocks noGrp="1"/>
          </p:cNvSpPr>
          <p:nvPr>
            <p:ph sz="quarter" idx="14"/>
          </p:nvPr>
        </p:nvSpPr>
        <p:spPr>
          <a:xfrm>
            <a:off x="1485900" y="1914525"/>
            <a:ext cx="6172200" cy="35109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3"/>
          <p:cNvSpPr>
            <a:spLocks noGrp="1"/>
          </p:cNvSpPr>
          <p:nvPr>
            <p:ph type="body" sz="half" idx="2"/>
          </p:nvPr>
        </p:nvSpPr>
        <p:spPr>
          <a:xfrm>
            <a:off x="1737360" y="5513832"/>
            <a:ext cx="5669280" cy="548640"/>
          </a:xfrm>
        </p:spPr>
        <p:txBody>
          <a:bodyPr vert="horz" lIns="91440" tIns="0" rIns="91440" bIns="45720" rtlCol="0" anchor="ctr">
            <a:normAutofit/>
          </a:bodyPr>
          <a:lstStyle>
            <a:lvl1pPr marL="0" indent="0" algn="ctr" defTabSz="914400" rtl="0" eaLnBrk="1" latinLnBrk="0" hangingPunct="1">
              <a:lnSpc>
                <a:spcPct val="100000"/>
              </a:lnSpc>
              <a:spcBef>
                <a:spcPts val="0"/>
              </a:spcBef>
              <a:buClr>
                <a:schemeClr val="accent1"/>
              </a:buClr>
              <a:buFont typeface="Arial" pitchFamily="34" charset="0"/>
              <a:buNone/>
              <a:defRPr lang="en-US" sz="1400" b="0" i="0" kern="1200" cap="none" spc="0" baseline="0" smtClean="0">
                <a:solidFill>
                  <a:schemeClr val="tx1"/>
                </a:solidFill>
                <a:latin typeface="+mn-lt"/>
                <a:ea typeface="+mn-ea"/>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3" name="Title 12"/>
          <p:cNvSpPr>
            <a:spLocks noGrp="1"/>
          </p:cNvSpPr>
          <p:nvPr>
            <p:ph type="title"/>
          </p:nvPr>
        </p:nvSpPr>
        <p:spPr/>
        <p:txBody>
          <a:bodyPr/>
          <a:lstStyle/>
          <a:p>
            <a:r>
              <a:rPr lang="en-US" smtClean="0"/>
              <a:t>Click to edit Master title style</a:t>
            </a:r>
            <a:endParaRPr lang="en-US"/>
          </a:p>
        </p:txBody>
      </p:sp>
      <p:sp>
        <p:nvSpPr>
          <p:cNvPr id="16" name="Date Placeholder 15"/>
          <p:cNvSpPr>
            <a:spLocks noGrp="1"/>
          </p:cNvSpPr>
          <p:nvPr>
            <p:ph type="dt" sz="half" idx="15"/>
          </p:nvPr>
        </p:nvSpPr>
        <p:spPr/>
        <p:txBody>
          <a:bodyPr/>
          <a:lstStyle/>
          <a:p>
            <a:fld id="{1D8BD707-D9CF-40AE-B4C6-C98DA3205C09}" type="datetimeFigureOut">
              <a:rPr lang="en-US" smtClean="0"/>
              <a:t>5/19/2024</a:t>
            </a:fld>
            <a:endParaRPr lang="en-US"/>
          </a:p>
        </p:txBody>
      </p:sp>
      <p:sp>
        <p:nvSpPr>
          <p:cNvPr id="19" name="Slide Number Placeholder 18"/>
          <p:cNvSpPr>
            <a:spLocks noGrp="1"/>
          </p:cNvSpPr>
          <p:nvPr>
            <p:ph type="sldNum" sz="quarter" idx="16"/>
          </p:nvPr>
        </p:nvSpPr>
        <p:spPr/>
        <p:txBody>
          <a:bodyPr/>
          <a:lstStyle/>
          <a:p>
            <a:fld id="{B6F15528-21DE-4FAA-801E-634DDDAF4B2B}" type="slidenum">
              <a:rPr lang="en-US" smtClean="0"/>
              <a:t>‹#›</a:t>
            </a:fld>
            <a:endParaRPr lang="en-US"/>
          </a:p>
        </p:txBody>
      </p:sp>
      <p:sp>
        <p:nvSpPr>
          <p:cNvPr id="23" name="Footer Placeholder 22"/>
          <p:cNvSpPr>
            <a:spLocks noGrp="1"/>
          </p:cNvSpPr>
          <p:nvPr>
            <p:ph type="ftr" sz="quarter" idx="17"/>
          </p:nvPr>
        </p:nvSpPr>
        <p:spPr/>
        <p:txBody>
          <a:body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1852209" y="2026918"/>
            <a:ext cx="5439582" cy="3263750"/>
          </a:xfrm>
          <a:solidFill>
            <a:schemeClr val="tx1"/>
          </a:solidFill>
          <a:ln w="69850" cmpd="dbl">
            <a:solidFill>
              <a:schemeClr val="tx1"/>
            </a:solid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0" kern="1200" cap="none" spc="0" baseline="0" dirty="0">
                <a:solidFill>
                  <a:schemeClr val="bg1"/>
                </a:solidFill>
                <a:latin typeface="+mj-lt"/>
                <a:ea typeface="+mj-ea"/>
                <a:cs typeface="Tunga" pitchFamily="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25" name="Text Placeholder 24"/>
          <p:cNvSpPr>
            <a:spLocks noGrp="1"/>
          </p:cNvSpPr>
          <p:nvPr>
            <p:ph type="body" sz="quarter" idx="13"/>
          </p:nvPr>
        </p:nvSpPr>
        <p:spPr>
          <a:xfrm>
            <a:off x="1737360" y="5516880"/>
            <a:ext cx="5669280" cy="548640"/>
          </a:xfrm>
        </p:spPr>
        <p:txBody>
          <a:bodyPr vert="horz" lIns="91440" tIns="0" rIns="91440" bIns="0" rtlCol="0" anchor="ctr" anchorCtr="0">
            <a:normAutofit/>
          </a:bodyPr>
          <a:lstStyle>
            <a:lvl1pPr marL="0" indent="0">
              <a:spcBef>
                <a:spcPts val="0"/>
              </a:spcBef>
              <a:buNone/>
              <a:defRPr lang="en-US" sz="1400" b="0" i="0" kern="1200" cap="none" spc="30" baseline="0" smtClean="0">
                <a:solidFill>
                  <a:schemeClr val="tx2"/>
                </a:solidFill>
                <a:latin typeface="+mn-lt"/>
                <a:ea typeface="+mn-ea"/>
                <a:cs typeface="Tahoma" pitchFamily="34" charset="0"/>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marL="0" lvl="0" indent="0" algn="ctr" defTabSz="914400" rtl="0" eaLnBrk="1" latinLnBrk="0" hangingPunct="1">
              <a:spcBef>
                <a:spcPts val="600"/>
              </a:spcBef>
              <a:spcAft>
                <a:spcPts val="0"/>
              </a:spcAft>
              <a:buClr>
                <a:schemeClr val="accent1"/>
              </a:buClr>
              <a:buFont typeface="Arial" pitchFamily="34" charset="0"/>
              <a:buNone/>
            </a:pPr>
            <a:r>
              <a:rPr lang="en-US" smtClean="0"/>
              <a:t>Click to edit Master text styles</a:t>
            </a:r>
          </a:p>
        </p:txBody>
      </p:sp>
      <p:sp>
        <p:nvSpPr>
          <p:cNvPr id="12" name="Title 11"/>
          <p:cNvSpPr>
            <a:spLocks noGrp="1"/>
          </p:cNvSpPr>
          <p:nvPr>
            <p:ph type="title"/>
          </p:nvPr>
        </p:nvSpPr>
        <p:spPr>
          <a:xfrm>
            <a:off x="2514600" y="975360"/>
            <a:ext cx="4114800" cy="701040"/>
          </a:xfrm>
        </p:spPr>
        <p:txBody>
          <a:bodyPr/>
          <a:lstStyle/>
          <a:p>
            <a:r>
              <a:rPr lang="en-US" smtClean="0"/>
              <a:t>Click to edit Master title style</a:t>
            </a:r>
            <a:endParaRPr lang="en-US"/>
          </a:p>
        </p:txBody>
      </p:sp>
      <p:sp>
        <p:nvSpPr>
          <p:cNvPr id="13" name="Date Placeholder 12"/>
          <p:cNvSpPr>
            <a:spLocks noGrp="1"/>
          </p:cNvSpPr>
          <p:nvPr>
            <p:ph type="dt" sz="half" idx="14"/>
          </p:nvPr>
        </p:nvSpPr>
        <p:spPr>
          <a:xfrm>
            <a:off x="2981325" y="273180"/>
            <a:ext cx="3181350" cy="292100"/>
          </a:xfrm>
        </p:spPr>
        <p:txBody>
          <a:bodyPr/>
          <a:lstStyle/>
          <a:p>
            <a:fld id="{1D8BD707-D9CF-40AE-B4C6-C98DA3205C09}" type="datetimeFigureOut">
              <a:rPr lang="en-US" smtClean="0"/>
              <a:t>5/19/2024</a:t>
            </a:fld>
            <a:endParaRPr lang="en-US"/>
          </a:p>
        </p:txBody>
      </p:sp>
      <p:sp>
        <p:nvSpPr>
          <p:cNvPr id="14" name="Slide Number Placeholder 13"/>
          <p:cNvSpPr>
            <a:spLocks noGrp="1"/>
          </p:cNvSpPr>
          <p:nvPr>
            <p:ph type="sldNum" sz="quarter" idx="15"/>
          </p:nvPr>
        </p:nvSpPr>
        <p:spPr>
          <a:xfrm>
            <a:off x="4038600" y="6172200"/>
            <a:ext cx="1066800" cy="304800"/>
          </a:xfrm>
        </p:spPr>
        <p:txBody>
          <a:bodyPr/>
          <a:lstStyle/>
          <a:p>
            <a:fld id="{B6F15528-21DE-4FAA-801E-634DDDAF4B2B}" type="slidenum">
              <a:rPr lang="en-US" smtClean="0"/>
              <a:t>‹#›</a:t>
            </a:fld>
            <a:endParaRPr lang="en-US"/>
          </a:p>
        </p:txBody>
      </p:sp>
      <p:sp>
        <p:nvSpPr>
          <p:cNvPr id="15" name="Footer Placeholder 14"/>
          <p:cNvSpPr>
            <a:spLocks noGrp="1"/>
          </p:cNvSpPr>
          <p:nvPr>
            <p:ph type="ftr" sz="quarter" idx="16"/>
          </p:nvPr>
        </p:nvSpPr>
        <p:spPr>
          <a:xfrm>
            <a:off x="1447800" y="6486525"/>
            <a:ext cx="6248400" cy="292100"/>
          </a:xfrm>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8" name="Rectangle 7"/>
          <p:cNvSpPr/>
          <p:nvPr/>
        </p:nvSpPr>
        <p:spPr bwMode="hidden">
          <a:xfrm>
            <a:off x="0" y="1335973"/>
            <a:ext cx="9144000" cy="5522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457200" y="2019301"/>
            <a:ext cx="8229600" cy="411734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981325" y="273180"/>
            <a:ext cx="3181350" cy="292100"/>
          </a:xfrm>
          <a:prstGeom prst="rect">
            <a:avLst/>
          </a:prstGeom>
        </p:spPr>
        <p:txBody>
          <a:bodyPr vert="horz" lIns="91440" tIns="45720" rIns="91440" bIns="45720" rtlCol="0" anchor="ctr">
            <a:noAutofit/>
          </a:bodyPr>
          <a:lstStyle>
            <a:lvl1pPr algn="ctr">
              <a:defRPr sz="1200" b="0" cap="all" spc="300" baseline="0">
                <a:solidFill>
                  <a:schemeClr val="tx1"/>
                </a:solidFill>
              </a:defRPr>
            </a:lvl1pPr>
          </a:lstStyle>
          <a:p>
            <a:fld id="{1D8BD707-D9CF-40AE-B4C6-C98DA3205C09}" type="datetimeFigureOut">
              <a:rPr lang="en-US" smtClean="0"/>
              <a:t>5/19/2024</a:t>
            </a:fld>
            <a:endParaRPr lang="en-US"/>
          </a:p>
        </p:txBody>
      </p:sp>
      <p:sp>
        <p:nvSpPr>
          <p:cNvPr id="5" name="Footer Placeholder 4"/>
          <p:cNvSpPr>
            <a:spLocks noGrp="1"/>
          </p:cNvSpPr>
          <p:nvPr>
            <p:ph type="ftr" sz="quarter" idx="3"/>
          </p:nvPr>
        </p:nvSpPr>
        <p:spPr>
          <a:xfrm>
            <a:off x="1447800" y="6486525"/>
            <a:ext cx="6248400" cy="292100"/>
          </a:xfrm>
          <a:prstGeom prst="rect">
            <a:avLst/>
          </a:prstGeom>
        </p:spPr>
        <p:txBody>
          <a:bodyPr vert="horz" lIns="91440" tIns="45720" rIns="91440" bIns="45720" rtlCol="0" anchor="ctr">
            <a:normAutofit/>
          </a:bodyPr>
          <a:lstStyle>
            <a:lvl1pPr algn="ctr">
              <a:defRPr sz="1100" b="0" cap="all" spc="300" baseline="0">
                <a:solidFill>
                  <a:schemeClr val="tx1"/>
                </a:solidFill>
              </a:defRPr>
            </a:lvl1pPr>
          </a:lstStyle>
          <a:p>
            <a:endParaRPr lang="en-US"/>
          </a:p>
        </p:txBody>
      </p:sp>
      <p:sp>
        <p:nvSpPr>
          <p:cNvPr id="6" name="Slide Number Placeholder 5"/>
          <p:cNvSpPr>
            <a:spLocks noGrp="1"/>
          </p:cNvSpPr>
          <p:nvPr>
            <p:ph type="sldNum" sz="quarter" idx="4"/>
          </p:nvPr>
        </p:nvSpPr>
        <p:spPr>
          <a:xfrm>
            <a:off x="4038600" y="6172200"/>
            <a:ext cx="1066800" cy="304800"/>
          </a:xfrm>
          <a:prstGeom prst="rect">
            <a:avLst/>
          </a:prstGeom>
          <a:ln>
            <a:noFill/>
          </a:ln>
        </p:spPr>
        <p:txBody>
          <a:bodyPr vert="horz" lIns="0" tIns="0" rIns="0" bIns="0" rtlCol="0" anchor="ctr">
            <a:normAutofit/>
          </a:bodyPr>
          <a:lstStyle>
            <a:lvl1pPr algn="ctr">
              <a:defRPr sz="1200" b="1">
                <a:solidFill>
                  <a:schemeClr val="tx1"/>
                </a:solidFill>
              </a:defRPr>
            </a:lvl1pPr>
          </a:lstStyle>
          <a:p>
            <a:fld id="{B6F15528-21DE-4FAA-801E-634DDDAF4B2B}" type="slidenum">
              <a:rPr lang="en-US" smtClean="0"/>
              <a:t>‹#›</a:t>
            </a:fld>
            <a:endParaRPr lang="en-US"/>
          </a:p>
        </p:txBody>
      </p:sp>
      <p:cxnSp>
        <p:nvCxnSpPr>
          <p:cNvPr id="10" name="Straight Connector 9"/>
          <p:cNvCxnSpPr/>
          <p:nvPr/>
        </p:nvCxnSpPr>
        <p:spPr>
          <a:xfrm>
            <a:off x="0" y="1331436"/>
            <a:ext cx="9144000" cy="1588"/>
          </a:xfrm>
          <a:prstGeom prst="line">
            <a:avLst/>
          </a:prstGeom>
          <a:ln w="12700">
            <a:solidFill>
              <a:schemeClr val="tx2">
                <a:lumMod val="75000"/>
              </a:schemeClr>
            </a:solidFill>
          </a:ln>
          <a:effectLst/>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2514600" y="975360"/>
            <a:ext cx="4114800" cy="70104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r>
              <a:rPr lang="en-US" smtClean="0"/>
              <a:t>Click to edit Master title style</a:t>
            </a:r>
            <a:endParaRPr lang="en-US" dirty="0"/>
          </a:p>
        </p:txBody>
      </p:sp>
    </p:spTree>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ctr" defTabSz="914400" rtl="0" eaLnBrk="1" latinLnBrk="0" hangingPunct="1">
        <a:spcBef>
          <a:spcPts val="400"/>
        </a:spcBef>
        <a:buNone/>
        <a:defRPr sz="1800" b="1" kern="1200" cap="all" spc="0" baseline="0">
          <a:solidFill>
            <a:schemeClr val="bg1">
              <a:lumMod val="75000"/>
              <a:lumOff val="25000"/>
            </a:schemeClr>
          </a:solidFill>
          <a:effectLst/>
          <a:latin typeface="+mj-lt"/>
          <a:ea typeface="+mj-ea"/>
          <a:cs typeface="Tunga" pitchFamily="2"/>
        </a:defRPr>
      </a:lvl1pPr>
    </p:titleStyle>
    <p:bodyStyle>
      <a:lvl1pPr marL="0" indent="0" algn="ctr" defTabSz="914400" rtl="0" eaLnBrk="1" latinLnBrk="0" hangingPunct="1">
        <a:lnSpc>
          <a:spcPct val="100000"/>
        </a:lnSpc>
        <a:spcBef>
          <a:spcPts val="600"/>
        </a:spcBef>
        <a:spcAft>
          <a:spcPts val="0"/>
        </a:spcAft>
        <a:buClr>
          <a:schemeClr val="accent1"/>
        </a:buClr>
        <a:buFontTx/>
        <a:buNone/>
        <a:defRPr sz="2000" b="0" i="0" kern="1200" cap="none" spc="30" baseline="0">
          <a:solidFill>
            <a:schemeClr val="tx1"/>
          </a:solidFill>
          <a:latin typeface="+mn-lt"/>
          <a:ea typeface="+mn-ea"/>
          <a:cs typeface="Tahoma" pitchFamily="34" charset="0"/>
        </a:defRPr>
      </a:lvl1pPr>
      <a:lvl2pPr marL="0" indent="0" algn="ctr" defTabSz="914400" rtl="0" eaLnBrk="1" latinLnBrk="0" hangingPunct="1">
        <a:lnSpc>
          <a:spcPct val="100000"/>
        </a:lnSpc>
        <a:spcBef>
          <a:spcPts val="1200"/>
        </a:spcBef>
        <a:buClr>
          <a:schemeClr val="accent1"/>
        </a:buClr>
        <a:buFontTx/>
        <a:buNone/>
        <a:defRPr sz="1800" kern="1200">
          <a:solidFill>
            <a:schemeClr val="tx2"/>
          </a:solidFill>
          <a:latin typeface="+mn-lt"/>
          <a:ea typeface="+mn-ea"/>
          <a:cs typeface="Tahoma" pitchFamily="34" charset="0"/>
        </a:defRPr>
      </a:lvl2pPr>
      <a:lvl3pPr marL="0" indent="0" algn="ctr" defTabSz="914400" rtl="0" eaLnBrk="1" latinLnBrk="0" hangingPunct="1">
        <a:lnSpc>
          <a:spcPct val="100000"/>
        </a:lnSpc>
        <a:spcBef>
          <a:spcPts val="1200"/>
        </a:spcBef>
        <a:buClr>
          <a:schemeClr val="accent1"/>
        </a:buClr>
        <a:buFontTx/>
        <a:buNone/>
        <a:defRPr sz="1600" kern="1200">
          <a:solidFill>
            <a:schemeClr val="tx1"/>
          </a:solidFill>
          <a:latin typeface="+mn-lt"/>
          <a:ea typeface="+mn-ea"/>
          <a:cs typeface="Tahoma" pitchFamily="34" charset="0"/>
        </a:defRPr>
      </a:lvl3pPr>
      <a:lvl4pPr marL="0" indent="0" algn="ctr" defTabSz="914400" rtl="0" eaLnBrk="1" latinLnBrk="0" hangingPunct="1">
        <a:lnSpc>
          <a:spcPct val="100000"/>
        </a:lnSpc>
        <a:spcBef>
          <a:spcPts val="1200"/>
        </a:spcBef>
        <a:buClr>
          <a:schemeClr val="accent1"/>
        </a:buClr>
        <a:buFontTx/>
        <a:buNone/>
        <a:defRPr sz="1400" kern="1200">
          <a:solidFill>
            <a:schemeClr val="tx2"/>
          </a:solidFill>
          <a:latin typeface="+mn-lt"/>
          <a:ea typeface="+mn-ea"/>
          <a:cs typeface="Tahoma" pitchFamily="34" charset="0"/>
        </a:defRPr>
      </a:lvl4pPr>
      <a:lvl5pPr marL="0" indent="0" algn="ctr" defTabSz="914400" rtl="0" eaLnBrk="1" latinLnBrk="0" hangingPunct="1">
        <a:lnSpc>
          <a:spcPct val="100000"/>
        </a:lnSpc>
        <a:spcBef>
          <a:spcPts val="1200"/>
        </a:spcBef>
        <a:buClr>
          <a:schemeClr val="accent1"/>
        </a:buClr>
        <a:buFontTx/>
        <a:buNone/>
        <a:defRPr sz="1400" kern="1200" baseline="0">
          <a:solidFill>
            <a:schemeClr val="tx1"/>
          </a:solidFill>
          <a:latin typeface="+mn-lt"/>
          <a:ea typeface="+mn-ea"/>
          <a:cs typeface="Tahoma" pitchFamily="34" charset="0"/>
        </a:defRPr>
      </a:lvl5pPr>
      <a:lvl6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6pPr>
      <a:lvl7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7pPr>
      <a:lvl8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8pPr>
      <a:lvl9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9143644" cy="6857276"/>
          </a:xfrm>
          <a:prstGeom prst="rect">
            <a:avLst/>
          </a:prstGeom>
        </p:spPr>
      </p:pic>
      <p:sp>
        <p:nvSpPr>
          <p:cNvPr id="3" name="object 3"/>
          <p:cNvSpPr txBox="1"/>
          <p:nvPr/>
        </p:nvSpPr>
        <p:spPr>
          <a:xfrm>
            <a:off x="1525219" y="2927426"/>
            <a:ext cx="6269355" cy="2021839"/>
          </a:xfrm>
          <a:prstGeom prst="rect">
            <a:avLst/>
          </a:prstGeom>
        </p:spPr>
        <p:txBody>
          <a:bodyPr vert="horz" wrap="square" lIns="0" tIns="12700" rIns="0" bIns="0" rtlCol="0">
            <a:spAutoFit/>
          </a:bodyPr>
          <a:lstStyle/>
          <a:p>
            <a:pPr marL="1385570" marR="5080" indent="-1373505">
              <a:lnSpc>
                <a:spcPct val="100000"/>
              </a:lnSpc>
              <a:spcBef>
                <a:spcPts val="100"/>
              </a:spcBef>
            </a:pPr>
            <a:r>
              <a:rPr sz="2800" b="1" spc="-15" dirty="0">
                <a:solidFill>
                  <a:srgbClr val="4F6127"/>
                </a:solidFill>
                <a:latin typeface="Calibri"/>
                <a:cs typeface="Calibri"/>
              </a:rPr>
              <a:t>COLUMBIA </a:t>
            </a:r>
            <a:r>
              <a:rPr sz="2800" b="1" spc="-40" dirty="0" smtClean="0">
                <a:solidFill>
                  <a:srgbClr val="4F6127"/>
                </a:solidFill>
                <a:latin typeface="Calibri"/>
                <a:cs typeface="Calibri"/>
              </a:rPr>
              <a:t>F</a:t>
            </a:r>
            <a:r>
              <a:rPr lang="en-US" sz="2800" b="1" spc="-40" dirty="0">
                <a:solidFill>
                  <a:srgbClr val="4F6127"/>
                </a:solidFill>
                <a:latin typeface="Calibri"/>
                <a:cs typeface="Calibri"/>
              </a:rPr>
              <a:t>O</a:t>
            </a:r>
            <a:r>
              <a:rPr sz="2800" b="1" spc="-40" dirty="0" smtClean="0">
                <a:solidFill>
                  <a:srgbClr val="4F6127"/>
                </a:solidFill>
                <a:latin typeface="Calibri"/>
                <a:cs typeface="Calibri"/>
              </a:rPr>
              <a:t>UNDATION</a:t>
            </a:r>
            <a:r>
              <a:rPr sz="2800" b="1" spc="-15" dirty="0" smtClean="0">
                <a:solidFill>
                  <a:srgbClr val="4F6127"/>
                </a:solidFill>
                <a:latin typeface="Calibri"/>
                <a:cs typeface="Calibri"/>
              </a:rPr>
              <a:t> </a:t>
            </a:r>
            <a:r>
              <a:rPr sz="2800" b="1" spc="-5" dirty="0">
                <a:solidFill>
                  <a:srgbClr val="4F6127"/>
                </a:solidFill>
                <a:latin typeface="Calibri"/>
                <a:cs typeface="Calibri"/>
              </a:rPr>
              <a:t>SR.</a:t>
            </a:r>
            <a:r>
              <a:rPr sz="2800" b="1" spc="-15" dirty="0">
                <a:solidFill>
                  <a:srgbClr val="4F6127"/>
                </a:solidFill>
                <a:latin typeface="Calibri"/>
                <a:cs typeface="Calibri"/>
              </a:rPr>
              <a:t> </a:t>
            </a:r>
            <a:r>
              <a:rPr sz="2800" b="1" spc="-20" dirty="0">
                <a:solidFill>
                  <a:srgbClr val="4F6127"/>
                </a:solidFill>
                <a:latin typeface="Calibri"/>
                <a:cs typeface="Calibri"/>
              </a:rPr>
              <a:t>SEC. </a:t>
            </a:r>
            <a:r>
              <a:rPr sz="2800" b="1" spc="-5" dirty="0">
                <a:solidFill>
                  <a:srgbClr val="4F6127"/>
                </a:solidFill>
                <a:latin typeface="Calibri"/>
                <a:cs typeface="Calibri"/>
              </a:rPr>
              <a:t>SCHOOL </a:t>
            </a:r>
            <a:r>
              <a:rPr sz="2800" b="1" spc="-615" dirty="0">
                <a:solidFill>
                  <a:srgbClr val="4F6127"/>
                </a:solidFill>
                <a:latin typeface="Calibri"/>
                <a:cs typeface="Calibri"/>
              </a:rPr>
              <a:t> </a:t>
            </a:r>
            <a:r>
              <a:rPr sz="2800" b="1" spc="-5" dirty="0">
                <a:solidFill>
                  <a:srgbClr val="4F6127"/>
                </a:solidFill>
                <a:latin typeface="Calibri"/>
                <a:cs typeface="Calibri"/>
              </a:rPr>
              <a:t>D-</a:t>
            </a:r>
            <a:r>
              <a:rPr sz="2800" b="1" spc="-10" dirty="0">
                <a:solidFill>
                  <a:srgbClr val="4F6127"/>
                </a:solidFill>
                <a:latin typeface="Calibri"/>
                <a:cs typeface="Calibri"/>
              </a:rPr>
              <a:t> </a:t>
            </a:r>
            <a:r>
              <a:rPr sz="2800" b="1" spc="-15" dirty="0">
                <a:solidFill>
                  <a:srgbClr val="4F6127"/>
                </a:solidFill>
                <a:latin typeface="Calibri"/>
                <a:cs typeface="Calibri"/>
              </a:rPr>
              <a:t>BLOCK,</a:t>
            </a:r>
            <a:r>
              <a:rPr sz="2800" b="1" spc="-10" dirty="0">
                <a:solidFill>
                  <a:srgbClr val="4F6127"/>
                </a:solidFill>
                <a:latin typeface="Calibri"/>
                <a:cs typeface="Calibri"/>
              </a:rPr>
              <a:t> VIKASPURI</a:t>
            </a:r>
            <a:endParaRPr sz="2800" dirty="0">
              <a:latin typeface="Calibri"/>
              <a:cs typeface="Calibri"/>
            </a:endParaRPr>
          </a:p>
          <a:p>
            <a:pPr marR="74930" algn="ctr">
              <a:lnSpc>
                <a:spcPts val="3360"/>
              </a:lnSpc>
              <a:spcBef>
                <a:spcPts val="2280"/>
              </a:spcBef>
            </a:pPr>
            <a:r>
              <a:rPr sz="2800" b="1" spc="-10" dirty="0" smtClean="0">
                <a:solidFill>
                  <a:srgbClr val="FF0000"/>
                </a:solidFill>
                <a:latin typeface="Calibri"/>
                <a:cs typeface="Calibri"/>
              </a:rPr>
              <a:t>CLASS-</a:t>
            </a:r>
            <a:r>
              <a:rPr lang="en-US" sz="2800" b="1" spc="-10" dirty="0" smtClean="0">
                <a:solidFill>
                  <a:srgbClr val="FF0000"/>
                </a:solidFill>
                <a:latin typeface="Calibri"/>
                <a:cs typeface="Calibri"/>
              </a:rPr>
              <a:t>4</a:t>
            </a:r>
            <a:endParaRPr sz="2800" dirty="0">
              <a:latin typeface="Calibri"/>
              <a:cs typeface="Calibri"/>
            </a:endParaRPr>
          </a:p>
          <a:p>
            <a:pPr marR="37465" algn="ctr">
              <a:lnSpc>
                <a:spcPct val="100000"/>
              </a:lnSpc>
            </a:pPr>
            <a:r>
              <a:rPr sz="2800" b="1" spc="-15" dirty="0">
                <a:solidFill>
                  <a:srgbClr val="FF0000"/>
                </a:solidFill>
                <a:latin typeface="Calibri"/>
                <a:cs typeface="Calibri"/>
              </a:rPr>
              <a:t>Holiday</a:t>
            </a:r>
            <a:r>
              <a:rPr sz="2800" b="1" spc="-45" dirty="0">
                <a:solidFill>
                  <a:srgbClr val="FF0000"/>
                </a:solidFill>
                <a:latin typeface="Calibri"/>
                <a:cs typeface="Calibri"/>
              </a:rPr>
              <a:t> </a:t>
            </a:r>
            <a:r>
              <a:rPr sz="2800" b="1" spc="-10" dirty="0">
                <a:solidFill>
                  <a:srgbClr val="FF0000"/>
                </a:solidFill>
                <a:latin typeface="Calibri"/>
                <a:cs typeface="Calibri"/>
              </a:rPr>
              <a:t>Homework</a:t>
            </a:r>
            <a:endParaRPr sz="2800" dirty="0">
              <a:latin typeface="Calibri"/>
              <a:cs typeface="Calibri"/>
            </a:endParaRPr>
          </a:p>
        </p:txBody>
      </p:sp>
      <p:pic>
        <p:nvPicPr>
          <p:cNvPr id="4" name="object 4"/>
          <p:cNvPicPr/>
          <p:nvPr/>
        </p:nvPicPr>
        <p:blipFill>
          <a:blip r:embed="rId3" cstate="print"/>
          <a:stretch>
            <a:fillRect/>
          </a:stretch>
        </p:blipFill>
        <p:spPr>
          <a:xfrm>
            <a:off x="4191114" y="2285631"/>
            <a:ext cx="1523517" cy="685444"/>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333500" y="1662460"/>
            <a:ext cx="6477000" cy="3539430"/>
          </a:xfrm>
          <a:prstGeom prst="rect">
            <a:avLst/>
          </a:prstGeom>
          <a:noFill/>
        </p:spPr>
        <p:txBody>
          <a:bodyPr wrap="square" rtlCol="0">
            <a:spAutoFit/>
          </a:bodyPr>
          <a:lstStyle/>
          <a:p>
            <a:r>
              <a:rPr lang="hi-IN" sz="2800" b="1" dirty="0">
                <a:solidFill>
                  <a:schemeClr val="tx2">
                    <a:lumMod val="10000"/>
                  </a:schemeClr>
                </a:solidFill>
                <a:latin typeface="Arial Black" pitchFamily="34" charset="0"/>
              </a:rPr>
              <a:t>अपनी  सेहत का ध्यान रखते हुए हमें फ्रिज का ठंडा  पानी नहीं पीना चाहिए  तथा उसके स्थान पर  अगर हम  घड़े का  पानी पिए तो हमें क्या लाभ प्राप्त होगा? इसके विचार अपने शब्दों में चित्र सहित लिखिए। जल को बचाने संबंधित एक पोस्टर बनाइए और एक सुन्दर -सा  स्लोगन लिखिए।</a:t>
            </a:r>
            <a:endParaRPr lang="en-US" sz="2800" b="1" dirty="0">
              <a:solidFill>
                <a:schemeClr val="tx2">
                  <a:lumMod val="10000"/>
                </a:schemeClr>
              </a:solidFill>
              <a:latin typeface="Arial Black"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227894" y="1095476"/>
            <a:ext cx="8688212" cy="523220"/>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US" sz="2800" b="1" i="1" dirty="0" smtClean="0">
                <a:solidFill>
                  <a:schemeClr val="tx2">
                    <a:lumMod val="10000"/>
                  </a:schemeClr>
                </a:solidFill>
                <a:effectLst>
                  <a:outerShdw blurRad="38100" dist="38100" dir="2700000" algn="tl">
                    <a:srgbClr val="000000">
                      <a:alpha val="43137"/>
                    </a:srgbClr>
                  </a:outerShdw>
                </a:effectLst>
                <a:latin typeface="Arial Black" pitchFamily="34" charset="0"/>
              </a:rPr>
              <a:t>Starting a new Life : The courage of a seed</a:t>
            </a:r>
            <a:endParaRPr lang="en-US" sz="2800" b="1" i="1" dirty="0">
              <a:solidFill>
                <a:schemeClr val="tx2">
                  <a:lumMod val="10000"/>
                </a:schemeClr>
              </a:solidFill>
              <a:effectLst>
                <a:outerShdw blurRad="38100" dist="38100" dir="2700000" algn="tl">
                  <a:srgbClr val="000000">
                    <a:alpha val="43137"/>
                  </a:srgbClr>
                </a:outerShdw>
              </a:effectLst>
              <a:latin typeface="Arial Black" pitchFamily="34" charset="0"/>
            </a:endParaRPr>
          </a:p>
        </p:txBody>
      </p:sp>
      <p:sp>
        <p:nvSpPr>
          <p:cNvPr id="9" name="TextBox 8"/>
          <p:cNvSpPr txBox="1"/>
          <p:nvPr/>
        </p:nvSpPr>
        <p:spPr>
          <a:xfrm>
            <a:off x="1905000" y="2086997"/>
            <a:ext cx="5867400" cy="2677656"/>
          </a:xfrm>
          <a:prstGeom prst="rect">
            <a:avLst/>
          </a:prstGeom>
          <a:noFill/>
        </p:spPr>
        <p:txBody>
          <a:bodyPr wrap="square" rtlCol="0">
            <a:spAutoFit/>
          </a:bodyPr>
          <a:lstStyle/>
          <a:p>
            <a:r>
              <a:rPr lang="en-US" sz="2800" b="1" dirty="0" smtClean="0">
                <a:solidFill>
                  <a:schemeClr val="tx2">
                    <a:lumMod val="10000"/>
                  </a:schemeClr>
                </a:solidFill>
                <a:latin typeface="Arial Narrow" pitchFamily="34" charset="0"/>
              </a:rPr>
              <a:t>Create a story considering yourself as a seed. Write about your struggle to grow  into a full size plant. What all are required by you to grow into a plant.  How do you feel while growing up. Illustrate with drawing.</a:t>
            </a:r>
            <a:endParaRPr lang="en-US" sz="2800" b="1" dirty="0">
              <a:solidFill>
                <a:schemeClr val="tx2">
                  <a:lumMod val="10000"/>
                </a:schemeClr>
              </a:solidFill>
              <a:latin typeface="Arial Narrow"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52400"/>
            <a:ext cx="8839200"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886"/>
            <a:ext cx="9144000" cy="6846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60186" y="3581400"/>
            <a:ext cx="7696200" cy="2677656"/>
          </a:xfrm>
          <a:prstGeom prst="rect">
            <a:avLst/>
          </a:prstGeom>
          <a:ln w="57150">
            <a:solidFill>
              <a:schemeClr val="accent6">
                <a:lumMod val="50000"/>
              </a:schemeClr>
            </a:solidFill>
          </a:ln>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800" dirty="0">
                <a:solidFill>
                  <a:schemeClr val="bg1">
                    <a:lumMod val="95000"/>
                    <a:lumOff val="5000"/>
                  </a:schemeClr>
                </a:solidFill>
                <a:latin typeface="Arial Black" pitchFamily="34" charset="0"/>
              </a:rPr>
              <a:t>West Bengal offers a unique </a:t>
            </a:r>
            <a:r>
              <a:rPr lang="en-US" sz="2800" dirty="0" err="1">
                <a:solidFill>
                  <a:schemeClr val="bg1">
                    <a:lumMod val="95000"/>
                    <a:lumOff val="5000"/>
                  </a:schemeClr>
                </a:solidFill>
                <a:latin typeface="Arial Black" pitchFamily="34" charset="0"/>
              </a:rPr>
              <a:t>flavour</a:t>
            </a:r>
            <a:r>
              <a:rPr lang="en-US" sz="2800" dirty="0">
                <a:solidFill>
                  <a:schemeClr val="bg1">
                    <a:lumMod val="95000"/>
                    <a:lumOff val="5000"/>
                  </a:schemeClr>
                </a:solidFill>
                <a:latin typeface="Arial Black" pitchFamily="34" charset="0"/>
              </a:rPr>
              <a:t> to the richness of India with its synthesis of various languages, religions, customs, traditions,  cuisines and lifestyle.  Make a travel brochure of West Bengal.</a:t>
            </a:r>
          </a:p>
        </p:txBody>
      </p:sp>
    </p:spTree>
    <p:extLst>
      <p:ext uri="{BB962C8B-B14F-4D97-AF65-F5344CB8AC3E}">
        <p14:creationId xmlns:p14="http://schemas.microsoft.com/office/powerpoint/2010/main" val="9650265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0" y="0"/>
            <a:ext cx="9144000" cy="6894195"/>
          </a:xfrm>
          <a:prstGeom prst="rect">
            <a:avLst/>
          </a:prstGeom>
        </p:spPr>
        <p:txBody>
          <a:bodyPr wrap="square">
            <a:spAutoFit/>
          </a:bodyPr>
          <a:lstStyle/>
          <a:p>
            <a:r>
              <a:rPr lang="en-US" sz="2600" b="1" dirty="0">
                <a:solidFill>
                  <a:schemeClr val="bg1">
                    <a:lumMod val="95000"/>
                    <a:lumOff val="5000"/>
                  </a:schemeClr>
                </a:solidFill>
                <a:latin typeface="Arial" pitchFamily="34" charset="0"/>
                <a:cs typeface="Arial" pitchFamily="34" charset="0"/>
              </a:rPr>
              <a:t>IVA n </a:t>
            </a:r>
            <a:r>
              <a:rPr lang="en-US" sz="2600" b="1" dirty="0" smtClean="0">
                <a:solidFill>
                  <a:schemeClr val="bg1">
                    <a:lumMod val="95000"/>
                    <a:lumOff val="5000"/>
                  </a:schemeClr>
                </a:solidFill>
                <a:latin typeface="Arial" pitchFamily="34" charset="0"/>
                <a:cs typeface="Arial" pitchFamily="34" charset="0"/>
              </a:rPr>
              <a:t>B Students </a:t>
            </a:r>
            <a:r>
              <a:rPr lang="en-US" sz="2600" b="1" dirty="0">
                <a:solidFill>
                  <a:schemeClr val="bg1">
                    <a:lumMod val="95000"/>
                    <a:lumOff val="5000"/>
                  </a:schemeClr>
                </a:solidFill>
                <a:latin typeface="Arial" pitchFamily="34" charset="0"/>
                <a:cs typeface="Arial" pitchFamily="34" charset="0"/>
              </a:rPr>
              <a:t>have to make models and posters according to their roll numbers</a:t>
            </a:r>
            <a:r>
              <a:rPr lang="en-US" sz="2600" b="1" dirty="0" smtClean="0">
                <a:solidFill>
                  <a:schemeClr val="bg1">
                    <a:lumMod val="95000"/>
                    <a:lumOff val="5000"/>
                  </a:schemeClr>
                </a:solidFill>
                <a:latin typeface="Arial" pitchFamily="34" charset="0"/>
                <a:cs typeface="Arial" pitchFamily="34" charset="0"/>
              </a:rPr>
              <a:t>.</a:t>
            </a:r>
          </a:p>
          <a:p>
            <a:r>
              <a:rPr lang="en-US" sz="2600" b="1" dirty="0" smtClean="0">
                <a:solidFill>
                  <a:schemeClr val="bg1">
                    <a:lumMod val="95000"/>
                    <a:lumOff val="5000"/>
                  </a:schemeClr>
                </a:solidFill>
                <a:latin typeface="Arial" pitchFamily="34" charset="0"/>
                <a:cs typeface="Arial" pitchFamily="34" charset="0"/>
              </a:rPr>
              <a:t>Roll </a:t>
            </a:r>
            <a:r>
              <a:rPr lang="en-US" sz="2600" b="1" dirty="0">
                <a:solidFill>
                  <a:schemeClr val="bg1">
                    <a:lumMod val="95000"/>
                    <a:lumOff val="5000"/>
                  </a:schemeClr>
                </a:solidFill>
                <a:latin typeface="Arial" pitchFamily="34" charset="0"/>
                <a:cs typeface="Arial" pitchFamily="34" charset="0"/>
              </a:rPr>
              <a:t>No. </a:t>
            </a:r>
            <a:r>
              <a:rPr lang="en-US" sz="2600" b="1" dirty="0" smtClean="0">
                <a:solidFill>
                  <a:schemeClr val="bg1">
                    <a:lumMod val="95000"/>
                    <a:lumOff val="5000"/>
                  </a:schemeClr>
                </a:solidFill>
                <a:latin typeface="Arial" pitchFamily="34" charset="0"/>
                <a:cs typeface="Arial" pitchFamily="34" charset="0"/>
              </a:rPr>
              <a:t>1-4     Model </a:t>
            </a:r>
            <a:r>
              <a:rPr lang="en-US" sz="2600" b="1" dirty="0">
                <a:solidFill>
                  <a:schemeClr val="bg1">
                    <a:lumMod val="95000"/>
                    <a:lumOff val="5000"/>
                  </a:schemeClr>
                </a:solidFill>
                <a:latin typeface="Arial" pitchFamily="34" charset="0"/>
                <a:cs typeface="Arial" pitchFamily="34" charset="0"/>
              </a:rPr>
              <a:t>of  Howrah </a:t>
            </a:r>
            <a:r>
              <a:rPr lang="en-US" sz="2600" b="1" dirty="0" smtClean="0">
                <a:solidFill>
                  <a:schemeClr val="bg1">
                    <a:lumMod val="95000"/>
                    <a:lumOff val="5000"/>
                  </a:schemeClr>
                </a:solidFill>
                <a:latin typeface="Arial" pitchFamily="34" charset="0"/>
                <a:cs typeface="Arial" pitchFamily="34" charset="0"/>
              </a:rPr>
              <a:t>Bridge</a:t>
            </a:r>
          </a:p>
          <a:p>
            <a:r>
              <a:rPr lang="en-US" sz="2600" b="1" dirty="0" smtClean="0">
                <a:solidFill>
                  <a:schemeClr val="bg1">
                    <a:lumMod val="95000"/>
                    <a:lumOff val="5000"/>
                  </a:schemeClr>
                </a:solidFill>
                <a:latin typeface="Arial" pitchFamily="34" charset="0"/>
                <a:cs typeface="Arial" pitchFamily="34" charset="0"/>
              </a:rPr>
              <a:t>                         Poster </a:t>
            </a:r>
            <a:r>
              <a:rPr lang="en-US" sz="2600" b="1" dirty="0">
                <a:solidFill>
                  <a:schemeClr val="bg1">
                    <a:lumMod val="95000"/>
                    <a:lumOff val="5000"/>
                  </a:schemeClr>
                </a:solidFill>
                <a:latin typeface="Arial" pitchFamily="34" charset="0"/>
                <a:cs typeface="Arial" pitchFamily="34" charset="0"/>
              </a:rPr>
              <a:t>of R.D. </a:t>
            </a:r>
            <a:r>
              <a:rPr lang="en-US" sz="2600" b="1" dirty="0" err="1" smtClean="0">
                <a:solidFill>
                  <a:schemeClr val="bg1">
                    <a:lumMod val="95000"/>
                    <a:lumOff val="5000"/>
                  </a:schemeClr>
                </a:solidFill>
                <a:latin typeface="Arial" pitchFamily="34" charset="0"/>
                <a:cs typeface="Arial" pitchFamily="34" charset="0"/>
              </a:rPr>
              <a:t>Burman</a:t>
            </a:r>
            <a:endParaRPr lang="en-US" sz="2600" b="1" dirty="0" smtClean="0">
              <a:solidFill>
                <a:schemeClr val="bg1">
                  <a:lumMod val="95000"/>
                  <a:lumOff val="5000"/>
                </a:schemeClr>
              </a:solidFill>
              <a:latin typeface="Arial" pitchFamily="34" charset="0"/>
              <a:cs typeface="Arial" pitchFamily="34" charset="0"/>
            </a:endParaRPr>
          </a:p>
          <a:p>
            <a:r>
              <a:rPr lang="en-US" sz="2600" b="1" dirty="0" smtClean="0">
                <a:solidFill>
                  <a:schemeClr val="bg1">
                    <a:lumMod val="95000"/>
                    <a:lumOff val="5000"/>
                  </a:schemeClr>
                </a:solidFill>
                <a:latin typeface="Arial" pitchFamily="34" charset="0"/>
                <a:cs typeface="Arial" pitchFamily="34" charset="0"/>
              </a:rPr>
              <a:t>Roll </a:t>
            </a:r>
            <a:r>
              <a:rPr lang="en-US" sz="2600" b="1" dirty="0">
                <a:solidFill>
                  <a:schemeClr val="bg1">
                    <a:lumMod val="95000"/>
                    <a:lumOff val="5000"/>
                  </a:schemeClr>
                </a:solidFill>
                <a:latin typeface="Arial" pitchFamily="34" charset="0"/>
                <a:cs typeface="Arial" pitchFamily="34" charset="0"/>
              </a:rPr>
              <a:t>No. </a:t>
            </a:r>
            <a:r>
              <a:rPr lang="en-US" sz="2600" b="1" dirty="0" smtClean="0">
                <a:solidFill>
                  <a:schemeClr val="bg1">
                    <a:lumMod val="95000"/>
                    <a:lumOff val="5000"/>
                  </a:schemeClr>
                </a:solidFill>
                <a:latin typeface="Arial" pitchFamily="34" charset="0"/>
                <a:cs typeface="Arial" pitchFamily="34" charset="0"/>
              </a:rPr>
              <a:t>5 </a:t>
            </a:r>
            <a:r>
              <a:rPr lang="en-US" sz="2600" b="1" dirty="0">
                <a:solidFill>
                  <a:schemeClr val="bg1">
                    <a:lumMod val="95000"/>
                    <a:lumOff val="5000"/>
                  </a:schemeClr>
                </a:solidFill>
                <a:latin typeface="Arial" pitchFamily="34" charset="0"/>
                <a:cs typeface="Arial" pitchFamily="34" charset="0"/>
              </a:rPr>
              <a:t>-</a:t>
            </a:r>
            <a:r>
              <a:rPr lang="en-US" sz="2600" b="1" dirty="0" smtClean="0">
                <a:solidFill>
                  <a:schemeClr val="bg1">
                    <a:lumMod val="95000"/>
                    <a:lumOff val="5000"/>
                  </a:schemeClr>
                </a:solidFill>
                <a:latin typeface="Arial" pitchFamily="34" charset="0"/>
                <a:cs typeface="Arial" pitchFamily="34" charset="0"/>
              </a:rPr>
              <a:t>8   Model </a:t>
            </a:r>
            <a:r>
              <a:rPr lang="en-US" sz="2600" b="1" dirty="0">
                <a:solidFill>
                  <a:schemeClr val="bg1">
                    <a:lumMod val="95000"/>
                    <a:lumOff val="5000"/>
                  </a:schemeClr>
                </a:solidFill>
                <a:latin typeface="Arial" pitchFamily="34" charset="0"/>
                <a:cs typeface="Arial" pitchFamily="34" charset="0"/>
              </a:rPr>
              <a:t>of </a:t>
            </a:r>
            <a:r>
              <a:rPr lang="en-US" sz="2600" b="1" dirty="0" err="1">
                <a:solidFill>
                  <a:schemeClr val="bg1">
                    <a:lumMod val="95000"/>
                    <a:lumOff val="5000"/>
                  </a:schemeClr>
                </a:solidFill>
                <a:latin typeface="Arial" pitchFamily="34" charset="0"/>
                <a:cs typeface="Arial" pitchFamily="34" charset="0"/>
              </a:rPr>
              <a:t>Neta</a:t>
            </a:r>
            <a:r>
              <a:rPr lang="en-US" sz="2600" b="1" dirty="0">
                <a:solidFill>
                  <a:schemeClr val="bg1">
                    <a:lumMod val="95000"/>
                    <a:lumOff val="5000"/>
                  </a:schemeClr>
                </a:solidFill>
                <a:latin typeface="Arial" pitchFamily="34" charset="0"/>
                <a:cs typeface="Arial" pitchFamily="34" charset="0"/>
              </a:rPr>
              <a:t> </a:t>
            </a:r>
            <a:r>
              <a:rPr lang="en-US" sz="2600" b="1" dirty="0" err="1">
                <a:solidFill>
                  <a:schemeClr val="bg1">
                    <a:lumMod val="95000"/>
                    <a:lumOff val="5000"/>
                  </a:schemeClr>
                </a:solidFill>
                <a:latin typeface="Arial" pitchFamily="34" charset="0"/>
                <a:cs typeface="Arial" pitchFamily="34" charset="0"/>
              </a:rPr>
              <a:t>ji</a:t>
            </a:r>
            <a:r>
              <a:rPr lang="en-US" sz="2600" b="1" dirty="0">
                <a:solidFill>
                  <a:schemeClr val="bg1">
                    <a:lumMod val="95000"/>
                    <a:lumOff val="5000"/>
                  </a:schemeClr>
                </a:solidFill>
                <a:latin typeface="Arial" pitchFamily="34" charset="0"/>
                <a:cs typeface="Arial" pitchFamily="34" charset="0"/>
              </a:rPr>
              <a:t> </a:t>
            </a:r>
            <a:r>
              <a:rPr lang="en-US" sz="2600" b="1" dirty="0" err="1">
                <a:solidFill>
                  <a:schemeClr val="bg1">
                    <a:lumMod val="95000"/>
                    <a:lumOff val="5000"/>
                  </a:schemeClr>
                </a:solidFill>
                <a:latin typeface="Arial" pitchFamily="34" charset="0"/>
                <a:cs typeface="Arial" pitchFamily="34" charset="0"/>
              </a:rPr>
              <a:t>Subhash</a:t>
            </a:r>
            <a:r>
              <a:rPr lang="en-US" sz="2600" b="1" dirty="0">
                <a:solidFill>
                  <a:schemeClr val="bg1">
                    <a:lumMod val="95000"/>
                    <a:lumOff val="5000"/>
                  </a:schemeClr>
                </a:solidFill>
                <a:latin typeface="Arial" pitchFamily="34" charset="0"/>
                <a:cs typeface="Arial" pitchFamily="34" charset="0"/>
              </a:rPr>
              <a:t> Chandra Bose </a:t>
            </a:r>
            <a:r>
              <a:rPr lang="en-US" sz="2600" b="1" dirty="0" smtClean="0">
                <a:solidFill>
                  <a:schemeClr val="bg1">
                    <a:lumMod val="95000"/>
                    <a:lumOff val="5000"/>
                  </a:schemeClr>
                </a:solidFill>
                <a:latin typeface="Arial" pitchFamily="34" charset="0"/>
                <a:cs typeface="Arial" pitchFamily="34" charset="0"/>
              </a:rPr>
              <a:t> Airport</a:t>
            </a:r>
          </a:p>
          <a:p>
            <a:r>
              <a:rPr lang="en-US" sz="2600" b="1" dirty="0" smtClean="0">
                <a:solidFill>
                  <a:schemeClr val="bg1">
                    <a:lumMod val="95000"/>
                    <a:lumOff val="5000"/>
                  </a:schemeClr>
                </a:solidFill>
                <a:latin typeface="Arial" pitchFamily="34" charset="0"/>
                <a:cs typeface="Arial" pitchFamily="34" charset="0"/>
              </a:rPr>
              <a:t>                         Poster </a:t>
            </a:r>
            <a:r>
              <a:rPr lang="en-US" sz="2600" b="1" dirty="0">
                <a:solidFill>
                  <a:schemeClr val="bg1">
                    <a:lumMod val="95000"/>
                    <a:lumOff val="5000"/>
                  </a:schemeClr>
                </a:solidFill>
                <a:latin typeface="Arial" pitchFamily="34" charset="0"/>
                <a:cs typeface="Arial" pitchFamily="34" charset="0"/>
              </a:rPr>
              <a:t>of </a:t>
            </a:r>
            <a:r>
              <a:rPr lang="en-US" sz="2600" b="1" dirty="0" err="1">
                <a:solidFill>
                  <a:schemeClr val="bg1">
                    <a:lumMod val="95000"/>
                    <a:lumOff val="5000"/>
                  </a:schemeClr>
                </a:solidFill>
                <a:latin typeface="Arial" pitchFamily="34" charset="0"/>
                <a:cs typeface="Arial" pitchFamily="34" charset="0"/>
              </a:rPr>
              <a:t>Abhijeet</a:t>
            </a:r>
            <a:r>
              <a:rPr lang="en-US" sz="2600" b="1" dirty="0">
                <a:solidFill>
                  <a:schemeClr val="bg1">
                    <a:lumMod val="95000"/>
                    <a:lumOff val="5000"/>
                  </a:schemeClr>
                </a:solidFill>
                <a:latin typeface="Arial" pitchFamily="34" charset="0"/>
                <a:cs typeface="Arial" pitchFamily="34" charset="0"/>
              </a:rPr>
              <a:t> </a:t>
            </a:r>
            <a:r>
              <a:rPr lang="en-US" sz="2600" b="1" dirty="0" smtClean="0">
                <a:solidFill>
                  <a:schemeClr val="bg1">
                    <a:lumMod val="95000"/>
                    <a:lumOff val="5000"/>
                  </a:schemeClr>
                </a:solidFill>
                <a:latin typeface="Arial" pitchFamily="34" charset="0"/>
                <a:cs typeface="Arial" pitchFamily="34" charset="0"/>
              </a:rPr>
              <a:t>Bhattacharya</a:t>
            </a:r>
          </a:p>
          <a:p>
            <a:r>
              <a:rPr lang="en-US" sz="2600" b="1" dirty="0" smtClean="0">
                <a:solidFill>
                  <a:schemeClr val="bg1">
                    <a:lumMod val="95000"/>
                    <a:lumOff val="5000"/>
                  </a:schemeClr>
                </a:solidFill>
                <a:latin typeface="Arial" pitchFamily="34" charset="0"/>
                <a:cs typeface="Arial" pitchFamily="34" charset="0"/>
              </a:rPr>
              <a:t>Roll </a:t>
            </a:r>
            <a:r>
              <a:rPr lang="en-US" sz="2600" b="1" dirty="0">
                <a:solidFill>
                  <a:schemeClr val="bg1">
                    <a:lumMod val="95000"/>
                    <a:lumOff val="5000"/>
                  </a:schemeClr>
                </a:solidFill>
                <a:latin typeface="Arial" pitchFamily="34" charset="0"/>
                <a:cs typeface="Arial" pitchFamily="34" charset="0"/>
              </a:rPr>
              <a:t>No. </a:t>
            </a:r>
            <a:r>
              <a:rPr lang="en-US" sz="2600" b="1" dirty="0" smtClean="0">
                <a:solidFill>
                  <a:schemeClr val="bg1">
                    <a:lumMod val="95000"/>
                    <a:lumOff val="5000"/>
                  </a:schemeClr>
                </a:solidFill>
                <a:latin typeface="Arial" pitchFamily="34" charset="0"/>
                <a:cs typeface="Arial" pitchFamily="34" charset="0"/>
              </a:rPr>
              <a:t>9-12   Model </a:t>
            </a:r>
            <a:r>
              <a:rPr lang="en-US" sz="2600" b="1" dirty="0">
                <a:solidFill>
                  <a:schemeClr val="bg1">
                    <a:lumMod val="95000"/>
                    <a:lumOff val="5000"/>
                  </a:schemeClr>
                </a:solidFill>
                <a:latin typeface="Arial" pitchFamily="34" charset="0"/>
                <a:cs typeface="Arial" pitchFamily="34" charset="0"/>
              </a:rPr>
              <a:t>of Victoria </a:t>
            </a:r>
            <a:r>
              <a:rPr lang="en-US" sz="2600" b="1" dirty="0" smtClean="0">
                <a:solidFill>
                  <a:schemeClr val="bg1">
                    <a:lumMod val="95000"/>
                    <a:lumOff val="5000"/>
                  </a:schemeClr>
                </a:solidFill>
                <a:latin typeface="Arial" pitchFamily="34" charset="0"/>
                <a:cs typeface="Arial" pitchFamily="34" charset="0"/>
              </a:rPr>
              <a:t>Memorial</a:t>
            </a:r>
          </a:p>
          <a:p>
            <a:r>
              <a:rPr lang="en-US" sz="2600" b="1" dirty="0" smtClean="0">
                <a:solidFill>
                  <a:schemeClr val="bg1">
                    <a:lumMod val="95000"/>
                    <a:lumOff val="5000"/>
                  </a:schemeClr>
                </a:solidFill>
                <a:latin typeface="Arial" pitchFamily="34" charset="0"/>
                <a:cs typeface="Arial" pitchFamily="34" charset="0"/>
              </a:rPr>
              <a:t>                         Poster </a:t>
            </a:r>
            <a:r>
              <a:rPr lang="en-US" sz="2600" b="1" dirty="0">
                <a:solidFill>
                  <a:schemeClr val="bg1">
                    <a:lumMod val="95000"/>
                    <a:lumOff val="5000"/>
                  </a:schemeClr>
                </a:solidFill>
                <a:latin typeface="Arial" pitchFamily="34" charset="0"/>
                <a:cs typeface="Arial" pitchFamily="34" charset="0"/>
              </a:rPr>
              <a:t>of </a:t>
            </a:r>
            <a:r>
              <a:rPr lang="en-US" sz="2600" b="1" dirty="0" err="1">
                <a:solidFill>
                  <a:schemeClr val="bg1">
                    <a:lumMod val="95000"/>
                    <a:lumOff val="5000"/>
                  </a:schemeClr>
                </a:solidFill>
                <a:latin typeface="Arial" pitchFamily="34" charset="0"/>
                <a:cs typeface="Arial" pitchFamily="34" charset="0"/>
              </a:rPr>
              <a:t>Ishwar</a:t>
            </a:r>
            <a:r>
              <a:rPr lang="en-US" sz="2600" b="1" dirty="0">
                <a:solidFill>
                  <a:schemeClr val="bg1">
                    <a:lumMod val="95000"/>
                    <a:lumOff val="5000"/>
                  </a:schemeClr>
                </a:solidFill>
                <a:latin typeface="Arial" pitchFamily="34" charset="0"/>
                <a:cs typeface="Arial" pitchFamily="34" charset="0"/>
              </a:rPr>
              <a:t> Chandra </a:t>
            </a:r>
            <a:r>
              <a:rPr lang="en-US" sz="2600" b="1" dirty="0" err="1" smtClean="0">
                <a:solidFill>
                  <a:schemeClr val="bg1">
                    <a:lumMod val="95000"/>
                    <a:lumOff val="5000"/>
                  </a:schemeClr>
                </a:solidFill>
                <a:latin typeface="Arial" pitchFamily="34" charset="0"/>
                <a:cs typeface="Arial" pitchFamily="34" charset="0"/>
              </a:rPr>
              <a:t>Vidyasagar</a:t>
            </a:r>
            <a:endParaRPr lang="en-US" sz="2600" b="1" dirty="0" smtClean="0">
              <a:solidFill>
                <a:schemeClr val="bg1">
                  <a:lumMod val="95000"/>
                  <a:lumOff val="5000"/>
                </a:schemeClr>
              </a:solidFill>
              <a:latin typeface="Arial" pitchFamily="34" charset="0"/>
              <a:cs typeface="Arial" pitchFamily="34" charset="0"/>
            </a:endParaRPr>
          </a:p>
          <a:p>
            <a:r>
              <a:rPr lang="en-US" sz="2600" b="1" dirty="0" smtClean="0">
                <a:solidFill>
                  <a:schemeClr val="bg1">
                    <a:lumMod val="95000"/>
                    <a:lumOff val="5000"/>
                  </a:schemeClr>
                </a:solidFill>
                <a:latin typeface="Arial" pitchFamily="34" charset="0"/>
                <a:cs typeface="Arial" pitchFamily="34" charset="0"/>
              </a:rPr>
              <a:t>Roll No.13-16  Model </a:t>
            </a:r>
            <a:r>
              <a:rPr lang="en-US" sz="2600" b="1" dirty="0">
                <a:solidFill>
                  <a:schemeClr val="bg1">
                    <a:lumMod val="95000"/>
                    <a:lumOff val="5000"/>
                  </a:schemeClr>
                </a:solidFill>
                <a:latin typeface="Arial" pitchFamily="34" charset="0"/>
                <a:cs typeface="Arial" pitchFamily="34" charset="0"/>
              </a:rPr>
              <a:t>of </a:t>
            </a:r>
            <a:r>
              <a:rPr lang="en-US" sz="2600" b="1" dirty="0" err="1">
                <a:solidFill>
                  <a:schemeClr val="bg1">
                    <a:lumMod val="95000"/>
                    <a:lumOff val="5000"/>
                  </a:schemeClr>
                </a:solidFill>
                <a:latin typeface="Arial" pitchFamily="34" charset="0"/>
                <a:cs typeface="Arial" pitchFamily="34" charset="0"/>
              </a:rPr>
              <a:t>Sunderban</a:t>
            </a:r>
            <a:r>
              <a:rPr lang="en-US" sz="2600" b="1" dirty="0">
                <a:solidFill>
                  <a:schemeClr val="bg1">
                    <a:lumMod val="95000"/>
                    <a:lumOff val="5000"/>
                  </a:schemeClr>
                </a:solidFill>
                <a:latin typeface="Arial" pitchFamily="34" charset="0"/>
                <a:cs typeface="Arial" pitchFamily="34" charset="0"/>
              </a:rPr>
              <a:t> </a:t>
            </a:r>
            <a:r>
              <a:rPr lang="en-US" sz="2600" b="1" dirty="0" smtClean="0">
                <a:solidFill>
                  <a:schemeClr val="bg1">
                    <a:lumMod val="95000"/>
                    <a:lumOff val="5000"/>
                  </a:schemeClr>
                </a:solidFill>
                <a:latin typeface="Arial" pitchFamily="34" charset="0"/>
                <a:cs typeface="Arial" pitchFamily="34" charset="0"/>
              </a:rPr>
              <a:t>Model</a:t>
            </a:r>
          </a:p>
          <a:p>
            <a:r>
              <a:rPr lang="en-US" sz="2600" b="1" dirty="0" smtClean="0">
                <a:solidFill>
                  <a:schemeClr val="bg1">
                    <a:lumMod val="95000"/>
                    <a:lumOff val="5000"/>
                  </a:schemeClr>
                </a:solidFill>
                <a:latin typeface="Arial" pitchFamily="34" charset="0"/>
                <a:cs typeface="Arial" pitchFamily="34" charset="0"/>
              </a:rPr>
              <a:t>                         Poster </a:t>
            </a:r>
            <a:r>
              <a:rPr lang="en-US" sz="2600" b="1" dirty="0">
                <a:solidFill>
                  <a:schemeClr val="bg1">
                    <a:lumMod val="95000"/>
                    <a:lumOff val="5000"/>
                  </a:schemeClr>
                </a:solidFill>
                <a:latin typeface="Arial" pitchFamily="34" charset="0"/>
                <a:cs typeface="Arial" pitchFamily="34" charset="0"/>
              </a:rPr>
              <a:t>of Raja Ram Mohan </a:t>
            </a:r>
            <a:r>
              <a:rPr lang="en-US" sz="2600" b="1" dirty="0" smtClean="0">
                <a:solidFill>
                  <a:schemeClr val="bg1">
                    <a:lumMod val="95000"/>
                    <a:lumOff val="5000"/>
                  </a:schemeClr>
                </a:solidFill>
                <a:latin typeface="Arial" pitchFamily="34" charset="0"/>
                <a:cs typeface="Arial" pitchFamily="34" charset="0"/>
              </a:rPr>
              <a:t>Roy</a:t>
            </a:r>
          </a:p>
          <a:p>
            <a:r>
              <a:rPr lang="en-US" sz="2600" b="1" dirty="0" smtClean="0">
                <a:solidFill>
                  <a:schemeClr val="bg1">
                    <a:lumMod val="95000"/>
                    <a:lumOff val="5000"/>
                  </a:schemeClr>
                </a:solidFill>
                <a:latin typeface="Arial" pitchFamily="34" charset="0"/>
                <a:cs typeface="Arial" pitchFamily="34" charset="0"/>
              </a:rPr>
              <a:t>Roll No.17-20  Model </a:t>
            </a:r>
            <a:r>
              <a:rPr lang="en-US" sz="2600" b="1" dirty="0">
                <a:solidFill>
                  <a:schemeClr val="bg1">
                    <a:lumMod val="95000"/>
                    <a:lumOff val="5000"/>
                  </a:schemeClr>
                </a:solidFill>
                <a:latin typeface="Arial" pitchFamily="34" charset="0"/>
                <a:cs typeface="Arial" pitchFamily="34" charset="0"/>
              </a:rPr>
              <a:t>of </a:t>
            </a:r>
            <a:r>
              <a:rPr lang="en-US" sz="2600" b="1" dirty="0" err="1">
                <a:solidFill>
                  <a:schemeClr val="bg1">
                    <a:lumMod val="95000"/>
                    <a:lumOff val="5000"/>
                  </a:schemeClr>
                </a:solidFill>
                <a:latin typeface="Arial" pitchFamily="34" charset="0"/>
                <a:cs typeface="Arial" pitchFamily="34" charset="0"/>
              </a:rPr>
              <a:t>Ist</a:t>
            </a:r>
            <a:r>
              <a:rPr lang="en-US" sz="2600" b="1" dirty="0">
                <a:solidFill>
                  <a:schemeClr val="bg1">
                    <a:lumMod val="95000"/>
                    <a:lumOff val="5000"/>
                  </a:schemeClr>
                </a:solidFill>
                <a:latin typeface="Arial" pitchFamily="34" charset="0"/>
                <a:cs typeface="Arial" pitchFamily="34" charset="0"/>
              </a:rPr>
              <a:t> Metro Rail </a:t>
            </a:r>
            <a:endParaRPr lang="en-US" sz="2600" b="1" dirty="0" smtClean="0">
              <a:solidFill>
                <a:schemeClr val="bg1">
                  <a:lumMod val="95000"/>
                  <a:lumOff val="5000"/>
                </a:schemeClr>
              </a:solidFill>
              <a:latin typeface="Arial" pitchFamily="34" charset="0"/>
              <a:cs typeface="Arial" pitchFamily="34" charset="0"/>
            </a:endParaRPr>
          </a:p>
          <a:p>
            <a:r>
              <a:rPr lang="en-US" sz="2600" b="1" dirty="0" smtClean="0">
                <a:solidFill>
                  <a:schemeClr val="bg1">
                    <a:lumMod val="95000"/>
                    <a:lumOff val="5000"/>
                  </a:schemeClr>
                </a:solidFill>
                <a:latin typeface="Arial" pitchFamily="34" charset="0"/>
                <a:cs typeface="Arial" pitchFamily="34" charset="0"/>
              </a:rPr>
              <a:t>                         Poster </a:t>
            </a:r>
            <a:r>
              <a:rPr lang="en-US" sz="2600" b="1" dirty="0">
                <a:solidFill>
                  <a:schemeClr val="bg1">
                    <a:lumMod val="95000"/>
                    <a:lumOff val="5000"/>
                  </a:schemeClr>
                </a:solidFill>
                <a:latin typeface="Arial" pitchFamily="34" charset="0"/>
                <a:cs typeface="Arial" pitchFamily="34" charset="0"/>
              </a:rPr>
              <a:t>of  Rabindranath Tagore </a:t>
            </a:r>
            <a:endParaRPr lang="en-US" sz="2600" b="1" dirty="0" smtClean="0">
              <a:solidFill>
                <a:schemeClr val="bg1">
                  <a:lumMod val="95000"/>
                  <a:lumOff val="5000"/>
                </a:schemeClr>
              </a:solidFill>
              <a:latin typeface="Arial" pitchFamily="34" charset="0"/>
              <a:cs typeface="Arial" pitchFamily="34" charset="0"/>
            </a:endParaRPr>
          </a:p>
          <a:p>
            <a:r>
              <a:rPr lang="en-US" sz="2600" b="1" dirty="0" smtClean="0">
                <a:solidFill>
                  <a:schemeClr val="bg1">
                    <a:lumMod val="95000"/>
                    <a:lumOff val="5000"/>
                  </a:schemeClr>
                </a:solidFill>
                <a:latin typeface="Arial" pitchFamily="34" charset="0"/>
                <a:cs typeface="Arial" pitchFamily="34" charset="0"/>
              </a:rPr>
              <a:t>Roll No.21-24  Model </a:t>
            </a:r>
            <a:r>
              <a:rPr lang="en-US" sz="2600" b="1" dirty="0">
                <a:solidFill>
                  <a:schemeClr val="bg1">
                    <a:lumMod val="95000"/>
                    <a:lumOff val="5000"/>
                  </a:schemeClr>
                </a:solidFill>
                <a:latin typeface="Arial" pitchFamily="34" charset="0"/>
                <a:cs typeface="Arial" pitchFamily="34" charset="0"/>
              </a:rPr>
              <a:t>of </a:t>
            </a:r>
            <a:r>
              <a:rPr lang="en-US" sz="2600" b="1" dirty="0" err="1">
                <a:solidFill>
                  <a:schemeClr val="bg1">
                    <a:lumMod val="95000"/>
                    <a:lumOff val="5000"/>
                  </a:schemeClr>
                </a:solidFill>
                <a:latin typeface="Arial" pitchFamily="34" charset="0"/>
                <a:cs typeface="Arial" pitchFamily="34" charset="0"/>
              </a:rPr>
              <a:t>Ist</a:t>
            </a:r>
            <a:r>
              <a:rPr lang="en-US" sz="2600" b="1" dirty="0">
                <a:solidFill>
                  <a:schemeClr val="bg1">
                    <a:lumMod val="95000"/>
                    <a:lumOff val="5000"/>
                  </a:schemeClr>
                </a:solidFill>
                <a:latin typeface="Arial" pitchFamily="34" charset="0"/>
                <a:cs typeface="Arial" pitchFamily="34" charset="0"/>
              </a:rPr>
              <a:t> Tram </a:t>
            </a:r>
            <a:r>
              <a:rPr lang="en-US" sz="2600" b="1" dirty="0" smtClean="0">
                <a:solidFill>
                  <a:schemeClr val="bg1">
                    <a:lumMod val="95000"/>
                    <a:lumOff val="5000"/>
                  </a:schemeClr>
                </a:solidFill>
                <a:latin typeface="Arial" pitchFamily="34" charset="0"/>
                <a:cs typeface="Arial" pitchFamily="34" charset="0"/>
              </a:rPr>
              <a:t>Rail</a:t>
            </a:r>
          </a:p>
          <a:p>
            <a:r>
              <a:rPr lang="en-US" sz="2600" b="1" dirty="0" smtClean="0">
                <a:solidFill>
                  <a:schemeClr val="bg1">
                    <a:lumMod val="95000"/>
                    <a:lumOff val="5000"/>
                  </a:schemeClr>
                </a:solidFill>
                <a:latin typeface="Arial" pitchFamily="34" charset="0"/>
                <a:cs typeface="Arial" pitchFamily="34" charset="0"/>
              </a:rPr>
              <a:t>                         Poster </a:t>
            </a:r>
            <a:r>
              <a:rPr lang="en-US" sz="2600" b="1" dirty="0">
                <a:solidFill>
                  <a:schemeClr val="bg1">
                    <a:lumMod val="95000"/>
                    <a:lumOff val="5000"/>
                  </a:schemeClr>
                </a:solidFill>
                <a:latin typeface="Arial" pitchFamily="34" charset="0"/>
                <a:cs typeface="Arial" pitchFamily="34" charset="0"/>
              </a:rPr>
              <a:t>of </a:t>
            </a:r>
            <a:r>
              <a:rPr lang="en-US" sz="2600" b="1" dirty="0" err="1">
                <a:solidFill>
                  <a:schemeClr val="bg1">
                    <a:lumMod val="95000"/>
                    <a:lumOff val="5000"/>
                  </a:schemeClr>
                </a:solidFill>
                <a:latin typeface="Arial" pitchFamily="34" charset="0"/>
                <a:cs typeface="Arial" pitchFamily="34" charset="0"/>
              </a:rPr>
              <a:t>Bankim</a:t>
            </a:r>
            <a:r>
              <a:rPr lang="en-US" sz="2600" b="1" dirty="0">
                <a:solidFill>
                  <a:schemeClr val="bg1">
                    <a:lumMod val="95000"/>
                    <a:lumOff val="5000"/>
                  </a:schemeClr>
                </a:solidFill>
                <a:latin typeface="Arial" pitchFamily="34" charset="0"/>
                <a:cs typeface="Arial" pitchFamily="34" charset="0"/>
              </a:rPr>
              <a:t> Chandra </a:t>
            </a:r>
            <a:r>
              <a:rPr lang="en-US" sz="2600" b="1" dirty="0" err="1" smtClean="0">
                <a:solidFill>
                  <a:schemeClr val="bg1">
                    <a:lumMod val="95000"/>
                    <a:lumOff val="5000"/>
                  </a:schemeClr>
                </a:solidFill>
                <a:latin typeface="Arial" pitchFamily="34" charset="0"/>
                <a:cs typeface="Arial" pitchFamily="34" charset="0"/>
              </a:rPr>
              <a:t>Chattopadhyay</a:t>
            </a:r>
            <a:endParaRPr lang="en-US" sz="2600" b="1" dirty="0" smtClean="0">
              <a:solidFill>
                <a:schemeClr val="bg1">
                  <a:lumMod val="95000"/>
                  <a:lumOff val="5000"/>
                </a:schemeClr>
              </a:solidFill>
              <a:latin typeface="Arial" pitchFamily="34" charset="0"/>
              <a:cs typeface="Arial" pitchFamily="34" charset="0"/>
            </a:endParaRPr>
          </a:p>
          <a:p>
            <a:r>
              <a:rPr lang="en-US" sz="2600" b="1" dirty="0" smtClean="0">
                <a:solidFill>
                  <a:schemeClr val="bg1">
                    <a:lumMod val="95000"/>
                    <a:lumOff val="5000"/>
                  </a:schemeClr>
                </a:solidFill>
                <a:latin typeface="Arial" pitchFamily="34" charset="0"/>
                <a:cs typeface="Arial" pitchFamily="34" charset="0"/>
              </a:rPr>
              <a:t>Roll </a:t>
            </a:r>
            <a:r>
              <a:rPr lang="en-US" sz="2600" b="1" dirty="0">
                <a:solidFill>
                  <a:schemeClr val="bg1">
                    <a:lumMod val="95000"/>
                    <a:lumOff val="5000"/>
                  </a:schemeClr>
                </a:solidFill>
                <a:latin typeface="Arial" pitchFamily="34" charset="0"/>
                <a:cs typeface="Arial" pitchFamily="34" charset="0"/>
              </a:rPr>
              <a:t>No. </a:t>
            </a:r>
            <a:r>
              <a:rPr lang="en-US" sz="2600" b="1" dirty="0" smtClean="0">
                <a:solidFill>
                  <a:schemeClr val="bg1">
                    <a:lumMod val="95000"/>
                    <a:lumOff val="5000"/>
                  </a:schemeClr>
                </a:solidFill>
                <a:latin typeface="Arial" pitchFamily="34" charset="0"/>
                <a:cs typeface="Arial" pitchFamily="34" charset="0"/>
              </a:rPr>
              <a:t>25-28 Model </a:t>
            </a:r>
            <a:r>
              <a:rPr lang="en-US" sz="2600" b="1" dirty="0">
                <a:solidFill>
                  <a:schemeClr val="bg1">
                    <a:lumMod val="95000"/>
                    <a:lumOff val="5000"/>
                  </a:schemeClr>
                </a:solidFill>
                <a:latin typeface="Arial" pitchFamily="34" charset="0"/>
                <a:cs typeface="Arial" pitchFamily="34" charset="0"/>
              </a:rPr>
              <a:t>of Eden Garden </a:t>
            </a:r>
            <a:r>
              <a:rPr lang="en-US" sz="2600" b="1" dirty="0" smtClean="0">
                <a:solidFill>
                  <a:schemeClr val="bg1">
                    <a:lumMod val="95000"/>
                    <a:lumOff val="5000"/>
                  </a:schemeClr>
                </a:solidFill>
                <a:latin typeface="Arial" pitchFamily="34" charset="0"/>
                <a:cs typeface="Arial" pitchFamily="34" charset="0"/>
              </a:rPr>
              <a:t>Stadium</a:t>
            </a:r>
          </a:p>
          <a:p>
            <a:r>
              <a:rPr lang="en-US" sz="2600" b="1" dirty="0" smtClean="0">
                <a:solidFill>
                  <a:schemeClr val="bg1">
                    <a:lumMod val="95000"/>
                    <a:lumOff val="5000"/>
                  </a:schemeClr>
                </a:solidFill>
                <a:latin typeface="Arial" pitchFamily="34" charset="0"/>
                <a:cs typeface="Arial" pitchFamily="34" charset="0"/>
              </a:rPr>
              <a:t>                         Poster </a:t>
            </a:r>
            <a:r>
              <a:rPr lang="en-US" sz="2600" b="1" dirty="0">
                <a:solidFill>
                  <a:schemeClr val="bg1">
                    <a:lumMod val="95000"/>
                    <a:lumOff val="5000"/>
                  </a:schemeClr>
                </a:solidFill>
                <a:latin typeface="Arial" pitchFamily="34" charset="0"/>
                <a:cs typeface="Arial" pitchFamily="34" charset="0"/>
              </a:rPr>
              <a:t>of </a:t>
            </a:r>
            <a:r>
              <a:rPr lang="en-US" sz="2600" b="1" dirty="0" err="1">
                <a:solidFill>
                  <a:schemeClr val="bg1">
                    <a:lumMod val="95000"/>
                    <a:lumOff val="5000"/>
                  </a:schemeClr>
                </a:solidFill>
                <a:latin typeface="Arial" pitchFamily="34" charset="0"/>
                <a:cs typeface="Arial" pitchFamily="34" charset="0"/>
              </a:rPr>
              <a:t>Sourav</a:t>
            </a:r>
            <a:r>
              <a:rPr lang="en-US" sz="2600" b="1" dirty="0">
                <a:solidFill>
                  <a:schemeClr val="bg1">
                    <a:lumMod val="95000"/>
                    <a:lumOff val="5000"/>
                  </a:schemeClr>
                </a:solidFill>
                <a:latin typeface="Arial" pitchFamily="34" charset="0"/>
                <a:cs typeface="Arial" pitchFamily="34" charset="0"/>
              </a:rPr>
              <a:t> </a:t>
            </a:r>
            <a:r>
              <a:rPr lang="en-US" sz="2600" b="1" dirty="0" err="1" smtClean="0">
                <a:solidFill>
                  <a:schemeClr val="bg1">
                    <a:lumMod val="95000"/>
                    <a:lumOff val="5000"/>
                  </a:schemeClr>
                </a:solidFill>
                <a:latin typeface="Arial" pitchFamily="34" charset="0"/>
                <a:cs typeface="Arial" pitchFamily="34" charset="0"/>
              </a:rPr>
              <a:t>Ganguly</a:t>
            </a:r>
            <a:endParaRPr lang="en-US" sz="2600" b="1" dirty="0" smtClean="0">
              <a:solidFill>
                <a:schemeClr val="bg1">
                  <a:lumMod val="95000"/>
                  <a:lumOff val="5000"/>
                </a:schemeClr>
              </a:solidFill>
              <a:latin typeface="Arial" pitchFamily="34" charset="0"/>
              <a:cs typeface="Arial" pitchFamily="34" charset="0"/>
            </a:endParaRPr>
          </a:p>
        </p:txBody>
      </p:sp>
    </p:spTree>
    <p:extLst>
      <p:ext uri="{BB962C8B-B14F-4D97-AF65-F5344CB8AC3E}">
        <p14:creationId xmlns:p14="http://schemas.microsoft.com/office/powerpoint/2010/main" val="3865401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7257" y="152400"/>
            <a:ext cx="9144000" cy="6494085"/>
          </a:xfrm>
          <a:prstGeom prst="rect">
            <a:avLst/>
          </a:prstGeom>
        </p:spPr>
        <p:txBody>
          <a:bodyPr wrap="square">
            <a:spAutoFit/>
          </a:bodyPr>
          <a:lstStyle/>
          <a:p>
            <a:r>
              <a:rPr lang="en-US" sz="2600" b="1" dirty="0">
                <a:solidFill>
                  <a:schemeClr val="bg1">
                    <a:lumMod val="95000"/>
                    <a:lumOff val="5000"/>
                  </a:schemeClr>
                </a:solidFill>
                <a:latin typeface="Arial" pitchFamily="34" charset="0"/>
                <a:cs typeface="Arial" pitchFamily="34" charset="0"/>
              </a:rPr>
              <a:t>Roll No.29-32 </a:t>
            </a:r>
            <a:r>
              <a:rPr lang="en-US" sz="2600" b="1" dirty="0" smtClean="0">
                <a:solidFill>
                  <a:schemeClr val="bg1">
                    <a:lumMod val="95000"/>
                    <a:lumOff val="5000"/>
                  </a:schemeClr>
                </a:solidFill>
                <a:latin typeface="Arial" pitchFamily="34" charset="0"/>
                <a:cs typeface="Arial" pitchFamily="34" charset="0"/>
              </a:rPr>
              <a:t>      Model </a:t>
            </a:r>
            <a:r>
              <a:rPr lang="en-US" sz="2600" b="1" dirty="0">
                <a:solidFill>
                  <a:schemeClr val="bg1">
                    <a:lumMod val="95000"/>
                    <a:lumOff val="5000"/>
                  </a:schemeClr>
                </a:solidFill>
                <a:latin typeface="Arial" pitchFamily="34" charset="0"/>
                <a:cs typeface="Arial" pitchFamily="34" charset="0"/>
              </a:rPr>
              <a:t>of </a:t>
            </a:r>
            <a:r>
              <a:rPr lang="en-US" sz="2600" b="1" dirty="0" smtClean="0">
                <a:solidFill>
                  <a:schemeClr val="bg1">
                    <a:lumMod val="95000"/>
                    <a:lumOff val="5000"/>
                  </a:schemeClr>
                </a:solidFill>
                <a:latin typeface="Arial" pitchFamily="34" charset="0"/>
                <a:cs typeface="Arial" pitchFamily="34" charset="0"/>
              </a:rPr>
              <a:t>Tong</a:t>
            </a:r>
          </a:p>
          <a:p>
            <a:r>
              <a:rPr lang="en-US" sz="2600" b="1" dirty="0" smtClean="0">
                <a:solidFill>
                  <a:schemeClr val="bg1">
                    <a:lumMod val="95000"/>
                    <a:lumOff val="5000"/>
                  </a:schemeClr>
                </a:solidFill>
                <a:latin typeface="Arial" pitchFamily="34" charset="0"/>
                <a:cs typeface="Arial" pitchFamily="34" charset="0"/>
              </a:rPr>
              <a:t>     </a:t>
            </a:r>
            <a:r>
              <a:rPr lang="en-US" sz="2600" b="1" dirty="0">
                <a:solidFill>
                  <a:schemeClr val="bg1">
                    <a:lumMod val="95000"/>
                    <a:lumOff val="5000"/>
                  </a:schemeClr>
                </a:solidFill>
                <a:latin typeface="Arial" pitchFamily="34" charset="0"/>
                <a:cs typeface="Arial" pitchFamily="34" charset="0"/>
              </a:rPr>
              <a:t>Poster of Swami  </a:t>
            </a:r>
            <a:r>
              <a:rPr lang="en-US" sz="2600" b="1" dirty="0" err="1">
                <a:solidFill>
                  <a:schemeClr val="bg1">
                    <a:lumMod val="95000"/>
                    <a:lumOff val="5000"/>
                  </a:schemeClr>
                </a:solidFill>
                <a:latin typeface="Arial" pitchFamily="34" charset="0"/>
                <a:cs typeface="Arial" pitchFamily="34" charset="0"/>
              </a:rPr>
              <a:t>Vivekanand</a:t>
            </a:r>
            <a:r>
              <a:rPr lang="en-US" sz="2600" b="1" dirty="0">
                <a:solidFill>
                  <a:schemeClr val="bg1">
                    <a:lumMod val="95000"/>
                    <a:lumOff val="5000"/>
                  </a:schemeClr>
                </a:solidFill>
                <a:latin typeface="Arial" pitchFamily="34" charset="0"/>
                <a:cs typeface="Arial" pitchFamily="34" charset="0"/>
              </a:rPr>
              <a:t> and  </a:t>
            </a:r>
            <a:r>
              <a:rPr lang="en-US" sz="2600" b="1" dirty="0" err="1">
                <a:solidFill>
                  <a:schemeClr val="bg1">
                    <a:lumMod val="95000"/>
                    <a:lumOff val="5000"/>
                  </a:schemeClr>
                </a:solidFill>
                <a:latin typeface="Arial" pitchFamily="34" charset="0"/>
                <a:cs typeface="Arial" pitchFamily="34" charset="0"/>
              </a:rPr>
              <a:t>Pandit</a:t>
            </a:r>
            <a:r>
              <a:rPr lang="en-US" sz="2600" b="1" dirty="0">
                <a:solidFill>
                  <a:schemeClr val="bg1">
                    <a:lumMod val="95000"/>
                    <a:lumOff val="5000"/>
                  </a:schemeClr>
                </a:solidFill>
                <a:latin typeface="Arial" pitchFamily="34" charset="0"/>
                <a:cs typeface="Arial" pitchFamily="34" charset="0"/>
              </a:rPr>
              <a:t> Ravi </a:t>
            </a:r>
            <a:r>
              <a:rPr lang="en-US" sz="2600" b="1" dirty="0" err="1" smtClean="0">
                <a:solidFill>
                  <a:schemeClr val="bg1">
                    <a:lumMod val="95000"/>
                    <a:lumOff val="5000"/>
                  </a:schemeClr>
                </a:solidFill>
                <a:latin typeface="Arial" pitchFamily="34" charset="0"/>
                <a:cs typeface="Arial" pitchFamily="34" charset="0"/>
              </a:rPr>
              <a:t>shankar</a:t>
            </a:r>
            <a:endParaRPr lang="en-US" sz="2600" b="1" dirty="0">
              <a:solidFill>
                <a:schemeClr val="bg1">
                  <a:lumMod val="95000"/>
                  <a:lumOff val="5000"/>
                </a:schemeClr>
              </a:solidFill>
              <a:latin typeface="Arial" pitchFamily="34" charset="0"/>
              <a:cs typeface="Arial" pitchFamily="34" charset="0"/>
            </a:endParaRPr>
          </a:p>
          <a:p>
            <a:r>
              <a:rPr lang="en-US" sz="2600" b="1" dirty="0" smtClean="0">
                <a:solidFill>
                  <a:schemeClr val="bg1">
                    <a:lumMod val="95000"/>
                    <a:lumOff val="5000"/>
                  </a:schemeClr>
                </a:solidFill>
                <a:latin typeface="Arial" pitchFamily="34" charset="0"/>
                <a:cs typeface="Arial" pitchFamily="34" charset="0"/>
              </a:rPr>
              <a:t>Roll </a:t>
            </a:r>
            <a:r>
              <a:rPr lang="en-US" sz="2600" b="1" dirty="0">
                <a:solidFill>
                  <a:schemeClr val="bg1">
                    <a:lumMod val="95000"/>
                    <a:lumOff val="5000"/>
                  </a:schemeClr>
                </a:solidFill>
                <a:latin typeface="Arial" pitchFamily="34" charset="0"/>
                <a:cs typeface="Arial" pitchFamily="34" charset="0"/>
              </a:rPr>
              <a:t>No. 33 </a:t>
            </a:r>
            <a:r>
              <a:rPr lang="en-US" sz="2600" b="1" dirty="0" smtClean="0">
                <a:solidFill>
                  <a:schemeClr val="bg1">
                    <a:lumMod val="95000"/>
                    <a:lumOff val="5000"/>
                  </a:schemeClr>
                </a:solidFill>
                <a:latin typeface="Arial" pitchFamily="34" charset="0"/>
                <a:cs typeface="Arial" pitchFamily="34" charset="0"/>
              </a:rPr>
              <a:t>– 36   Model </a:t>
            </a:r>
            <a:r>
              <a:rPr lang="en-US" sz="2600" b="1" dirty="0">
                <a:solidFill>
                  <a:schemeClr val="bg1">
                    <a:lumMod val="95000"/>
                    <a:lumOff val="5000"/>
                  </a:schemeClr>
                </a:solidFill>
                <a:latin typeface="Arial" pitchFamily="34" charset="0"/>
                <a:cs typeface="Arial" pitchFamily="34" charset="0"/>
              </a:rPr>
              <a:t>of Bengal Tiger </a:t>
            </a:r>
            <a:r>
              <a:rPr lang="en-US" sz="2600" b="1" dirty="0" smtClean="0">
                <a:solidFill>
                  <a:schemeClr val="bg1">
                    <a:lumMod val="95000"/>
                    <a:lumOff val="5000"/>
                  </a:schemeClr>
                </a:solidFill>
                <a:latin typeface="Arial" pitchFamily="34" charset="0"/>
                <a:cs typeface="Arial" pitchFamily="34" charset="0"/>
              </a:rPr>
              <a:t>zoo</a:t>
            </a:r>
          </a:p>
          <a:p>
            <a:r>
              <a:rPr lang="en-US" sz="2600" b="1" dirty="0" smtClean="0">
                <a:solidFill>
                  <a:schemeClr val="bg1">
                    <a:lumMod val="95000"/>
                    <a:lumOff val="5000"/>
                  </a:schemeClr>
                </a:solidFill>
                <a:latin typeface="Arial" pitchFamily="34" charset="0"/>
                <a:cs typeface="Arial" pitchFamily="34" charset="0"/>
              </a:rPr>
              <a:t>                          </a:t>
            </a:r>
            <a:r>
              <a:rPr lang="en-US" sz="2600" b="1" dirty="0" smtClean="0">
                <a:solidFill>
                  <a:schemeClr val="bg1">
                    <a:lumMod val="95000"/>
                    <a:lumOff val="5000"/>
                  </a:schemeClr>
                </a:solidFill>
                <a:latin typeface="Arial" pitchFamily="34" charset="0"/>
                <a:cs typeface="Arial" pitchFamily="34" charset="0"/>
              </a:rPr>
              <a:t>    </a:t>
            </a:r>
            <a:r>
              <a:rPr lang="en-US" sz="2600" b="1" dirty="0" smtClean="0">
                <a:solidFill>
                  <a:schemeClr val="bg1">
                    <a:lumMod val="95000"/>
                    <a:lumOff val="5000"/>
                  </a:schemeClr>
                </a:solidFill>
                <a:latin typeface="Arial" pitchFamily="34" charset="0"/>
                <a:cs typeface="Arial" pitchFamily="34" charset="0"/>
              </a:rPr>
              <a:t>Poster </a:t>
            </a:r>
            <a:r>
              <a:rPr lang="en-US" sz="2600" b="1" dirty="0">
                <a:solidFill>
                  <a:schemeClr val="bg1">
                    <a:lumMod val="95000"/>
                    <a:lumOff val="5000"/>
                  </a:schemeClr>
                </a:solidFill>
                <a:latin typeface="Arial" pitchFamily="34" charset="0"/>
                <a:cs typeface="Arial" pitchFamily="34" charset="0"/>
              </a:rPr>
              <a:t>of </a:t>
            </a:r>
            <a:r>
              <a:rPr lang="en-US" sz="2600" b="1" dirty="0" err="1">
                <a:solidFill>
                  <a:schemeClr val="bg1">
                    <a:lumMod val="95000"/>
                    <a:lumOff val="5000"/>
                  </a:schemeClr>
                </a:solidFill>
                <a:latin typeface="Arial" pitchFamily="34" charset="0"/>
                <a:cs typeface="Arial" pitchFamily="34" charset="0"/>
              </a:rPr>
              <a:t>Subhash</a:t>
            </a:r>
            <a:r>
              <a:rPr lang="en-US" sz="2600" b="1" dirty="0">
                <a:solidFill>
                  <a:schemeClr val="bg1">
                    <a:lumMod val="95000"/>
                    <a:lumOff val="5000"/>
                  </a:schemeClr>
                </a:solidFill>
                <a:latin typeface="Arial" pitchFamily="34" charset="0"/>
                <a:cs typeface="Arial" pitchFamily="34" charset="0"/>
              </a:rPr>
              <a:t> Chandra </a:t>
            </a:r>
            <a:r>
              <a:rPr lang="en-US" sz="2600" b="1" dirty="0" smtClean="0">
                <a:solidFill>
                  <a:schemeClr val="bg1">
                    <a:lumMod val="95000"/>
                    <a:lumOff val="5000"/>
                  </a:schemeClr>
                </a:solidFill>
                <a:latin typeface="Arial" pitchFamily="34" charset="0"/>
                <a:cs typeface="Arial" pitchFamily="34" charset="0"/>
              </a:rPr>
              <a:t>Bose</a:t>
            </a:r>
          </a:p>
          <a:p>
            <a:r>
              <a:rPr lang="en-US" sz="2600" b="1" dirty="0" smtClean="0">
                <a:solidFill>
                  <a:schemeClr val="bg1">
                    <a:lumMod val="95000"/>
                    <a:lumOff val="5000"/>
                  </a:schemeClr>
                </a:solidFill>
                <a:latin typeface="Arial" pitchFamily="34" charset="0"/>
                <a:cs typeface="Arial" pitchFamily="34" charset="0"/>
              </a:rPr>
              <a:t>Roll </a:t>
            </a:r>
            <a:r>
              <a:rPr lang="en-US" sz="2600" b="1" dirty="0">
                <a:solidFill>
                  <a:schemeClr val="bg1">
                    <a:lumMod val="95000"/>
                    <a:lumOff val="5000"/>
                  </a:schemeClr>
                </a:solidFill>
                <a:latin typeface="Arial" pitchFamily="34" charset="0"/>
                <a:cs typeface="Arial" pitchFamily="34" charset="0"/>
              </a:rPr>
              <a:t>No. 37 </a:t>
            </a:r>
            <a:r>
              <a:rPr lang="en-US" sz="2600" b="1" dirty="0" smtClean="0">
                <a:solidFill>
                  <a:schemeClr val="bg1">
                    <a:lumMod val="95000"/>
                    <a:lumOff val="5000"/>
                  </a:schemeClr>
                </a:solidFill>
                <a:latin typeface="Arial" pitchFamily="34" charset="0"/>
                <a:cs typeface="Arial" pitchFamily="34" charset="0"/>
              </a:rPr>
              <a:t>– 40  Model </a:t>
            </a:r>
            <a:r>
              <a:rPr lang="en-US" sz="2600" b="1" dirty="0">
                <a:solidFill>
                  <a:schemeClr val="bg1">
                    <a:lumMod val="95000"/>
                    <a:lumOff val="5000"/>
                  </a:schemeClr>
                </a:solidFill>
                <a:latin typeface="Arial" pitchFamily="34" charset="0"/>
                <a:cs typeface="Arial" pitchFamily="34" charset="0"/>
              </a:rPr>
              <a:t>of </a:t>
            </a:r>
            <a:r>
              <a:rPr lang="en-US" sz="2600" b="1" dirty="0" err="1">
                <a:solidFill>
                  <a:schemeClr val="bg1">
                    <a:lumMod val="95000"/>
                    <a:lumOff val="5000"/>
                  </a:schemeClr>
                </a:solidFill>
                <a:latin typeface="Arial" pitchFamily="34" charset="0"/>
                <a:cs typeface="Arial" pitchFamily="34" charset="0"/>
              </a:rPr>
              <a:t>Durga</a:t>
            </a:r>
            <a:r>
              <a:rPr lang="en-US" sz="2600" b="1" dirty="0">
                <a:solidFill>
                  <a:schemeClr val="bg1">
                    <a:lumMod val="95000"/>
                    <a:lumOff val="5000"/>
                  </a:schemeClr>
                </a:solidFill>
                <a:latin typeface="Arial" pitchFamily="34" charset="0"/>
                <a:cs typeface="Arial" pitchFamily="34" charset="0"/>
              </a:rPr>
              <a:t> Craft </a:t>
            </a:r>
            <a:r>
              <a:rPr lang="en-US" sz="2600" b="1" dirty="0" smtClean="0">
                <a:solidFill>
                  <a:schemeClr val="bg1">
                    <a:lumMod val="95000"/>
                    <a:lumOff val="5000"/>
                  </a:schemeClr>
                </a:solidFill>
                <a:latin typeface="Arial" pitchFamily="34" charset="0"/>
                <a:cs typeface="Arial" pitchFamily="34" charset="0"/>
              </a:rPr>
              <a:t>mask</a:t>
            </a:r>
          </a:p>
          <a:p>
            <a:r>
              <a:rPr lang="en-US" sz="2600" b="1" dirty="0" smtClean="0">
                <a:solidFill>
                  <a:schemeClr val="bg1">
                    <a:lumMod val="95000"/>
                    <a:lumOff val="5000"/>
                  </a:schemeClr>
                </a:solidFill>
                <a:latin typeface="Arial" pitchFamily="34" charset="0"/>
                <a:cs typeface="Arial" pitchFamily="34" charset="0"/>
              </a:rPr>
              <a:t>                          </a:t>
            </a:r>
            <a:r>
              <a:rPr lang="en-US" sz="2600" b="1" dirty="0" smtClean="0">
                <a:solidFill>
                  <a:schemeClr val="bg1">
                    <a:lumMod val="95000"/>
                    <a:lumOff val="5000"/>
                  </a:schemeClr>
                </a:solidFill>
                <a:latin typeface="Arial" pitchFamily="34" charset="0"/>
                <a:cs typeface="Arial" pitchFamily="34" charset="0"/>
              </a:rPr>
              <a:t>    </a:t>
            </a:r>
            <a:r>
              <a:rPr lang="en-US" sz="2600" b="1" dirty="0" smtClean="0">
                <a:solidFill>
                  <a:schemeClr val="bg1">
                    <a:lumMod val="95000"/>
                    <a:lumOff val="5000"/>
                  </a:schemeClr>
                </a:solidFill>
                <a:latin typeface="Arial" pitchFamily="34" charset="0"/>
                <a:cs typeface="Arial" pitchFamily="34" charset="0"/>
              </a:rPr>
              <a:t>Poster </a:t>
            </a:r>
            <a:r>
              <a:rPr lang="en-US" sz="2600" b="1" dirty="0">
                <a:solidFill>
                  <a:schemeClr val="bg1">
                    <a:lumMod val="95000"/>
                    <a:lumOff val="5000"/>
                  </a:schemeClr>
                </a:solidFill>
                <a:latin typeface="Arial" pitchFamily="34" charset="0"/>
                <a:cs typeface="Arial" pitchFamily="34" charset="0"/>
              </a:rPr>
              <a:t>of  Mother </a:t>
            </a:r>
            <a:r>
              <a:rPr lang="en-US" sz="2600" b="1" dirty="0" smtClean="0">
                <a:solidFill>
                  <a:schemeClr val="bg1">
                    <a:lumMod val="95000"/>
                    <a:lumOff val="5000"/>
                  </a:schemeClr>
                </a:solidFill>
                <a:latin typeface="Arial" pitchFamily="34" charset="0"/>
                <a:cs typeface="Arial" pitchFamily="34" charset="0"/>
              </a:rPr>
              <a:t>Teresa </a:t>
            </a:r>
            <a:r>
              <a:rPr lang="en-US" sz="2600" b="1" dirty="0">
                <a:solidFill>
                  <a:schemeClr val="bg1">
                    <a:lumMod val="95000"/>
                    <a:lumOff val="5000"/>
                  </a:schemeClr>
                </a:solidFill>
                <a:latin typeface="Arial" pitchFamily="34" charset="0"/>
                <a:cs typeface="Arial" pitchFamily="34" charset="0"/>
              </a:rPr>
              <a:t>and </a:t>
            </a:r>
            <a:r>
              <a:rPr lang="en-US" sz="2600" b="1" dirty="0" err="1" smtClean="0">
                <a:solidFill>
                  <a:schemeClr val="bg1">
                    <a:lumMod val="95000"/>
                    <a:lumOff val="5000"/>
                  </a:schemeClr>
                </a:solidFill>
                <a:latin typeface="Arial" pitchFamily="34" charset="0"/>
                <a:cs typeface="Arial" pitchFamily="34" charset="0"/>
              </a:rPr>
              <a:t>Usha</a:t>
            </a:r>
            <a:r>
              <a:rPr lang="en-US" sz="2600" b="1" dirty="0">
                <a:solidFill>
                  <a:schemeClr val="bg1">
                    <a:lumMod val="95000"/>
                    <a:lumOff val="5000"/>
                  </a:schemeClr>
                </a:solidFill>
                <a:latin typeface="Arial" pitchFamily="34" charset="0"/>
                <a:cs typeface="Arial" pitchFamily="34" charset="0"/>
              </a:rPr>
              <a:t> </a:t>
            </a:r>
            <a:r>
              <a:rPr lang="en-US" sz="2600" b="1" dirty="0" err="1" smtClean="0">
                <a:solidFill>
                  <a:schemeClr val="bg1">
                    <a:lumMod val="95000"/>
                    <a:lumOff val="5000"/>
                  </a:schemeClr>
                </a:solidFill>
                <a:latin typeface="Arial" pitchFamily="34" charset="0"/>
                <a:cs typeface="Arial" pitchFamily="34" charset="0"/>
              </a:rPr>
              <a:t>Uthap</a:t>
            </a:r>
            <a:endParaRPr lang="en-US" sz="2600" b="1" dirty="0" smtClean="0">
              <a:solidFill>
                <a:schemeClr val="bg1">
                  <a:lumMod val="95000"/>
                  <a:lumOff val="5000"/>
                </a:schemeClr>
              </a:solidFill>
              <a:latin typeface="Arial" pitchFamily="34" charset="0"/>
              <a:cs typeface="Arial" pitchFamily="34" charset="0"/>
            </a:endParaRPr>
          </a:p>
          <a:p>
            <a:r>
              <a:rPr lang="en-US" sz="2600" b="1" dirty="0" smtClean="0">
                <a:solidFill>
                  <a:schemeClr val="bg1">
                    <a:lumMod val="95000"/>
                    <a:lumOff val="5000"/>
                  </a:schemeClr>
                </a:solidFill>
                <a:latin typeface="Arial" pitchFamily="34" charset="0"/>
                <a:cs typeface="Arial" pitchFamily="34" charset="0"/>
              </a:rPr>
              <a:t>Roll </a:t>
            </a:r>
            <a:r>
              <a:rPr lang="en-US" sz="2600" b="1" dirty="0">
                <a:solidFill>
                  <a:schemeClr val="bg1">
                    <a:lumMod val="95000"/>
                    <a:lumOff val="5000"/>
                  </a:schemeClr>
                </a:solidFill>
                <a:latin typeface="Arial" pitchFamily="34" charset="0"/>
                <a:cs typeface="Arial" pitchFamily="34" charset="0"/>
              </a:rPr>
              <a:t>No. 41 </a:t>
            </a:r>
            <a:r>
              <a:rPr lang="en-US" sz="2600" b="1" dirty="0" smtClean="0">
                <a:solidFill>
                  <a:schemeClr val="bg1">
                    <a:lumMod val="95000"/>
                    <a:lumOff val="5000"/>
                  </a:schemeClr>
                </a:solidFill>
                <a:latin typeface="Arial" pitchFamily="34" charset="0"/>
                <a:cs typeface="Arial" pitchFamily="34" charset="0"/>
              </a:rPr>
              <a:t>– 43 </a:t>
            </a:r>
            <a:r>
              <a:rPr lang="en-US" sz="2600" b="1" dirty="0" smtClean="0">
                <a:solidFill>
                  <a:schemeClr val="bg1">
                    <a:lumMod val="95000"/>
                    <a:lumOff val="5000"/>
                  </a:schemeClr>
                </a:solidFill>
                <a:latin typeface="Arial" pitchFamily="34" charset="0"/>
                <a:cs typeface="Arial" pitchFamily="34" charset="0"/>
              </a:rPr>
              <a:t> Model </a:t>
            </a:r>
            <a:r>
              <a:rPr lang="en-US" sz="2600" b="1" dirty="0">
                <a:solidFill>
                  <a:schemeClr val="bg1">
                    <a:lumMod val="95000"/>
                    <a:lumOff val="5000"/>
                  </a:schemeClr>
                </a:solidFill>
                <a:latin typeface="Arial" pitchFamily="34" charset="0"/>
                <a:cs typeface="Arial" pitchFamily="34" charset="0"/>
              </a:rPr>
              <a:t>of Musical Instruments and </a:t>
            </a:r>
            <a:r>
              <a:rPr lang="en-US" sz="2600" b="1" dirty="0" err="1" smtClean="0">
                <a:solidFill>
                  <a:schemeClr val="bg1">
                    <a:lumMod val="95000"/>
                    <a:lumOff val="5000"/>
                  </a:schemeClr>
                </a:solidFill>
                <a:latin typeface="Arial" pitchFamily="34" charset="0"/>
                <a:cs typeface="Arial" pitchFamily="34" charset="0"/>
              </a:rPr>
              <a:t>Chhau</a:t>
            </a:r>
            <a:r>
              <a:rPr lang="en-US" sz="2600" b="1" dirty="0" smtClean="0">
                <a:solidFill>
                  <a:schemeClr val="bg1">
                    <a:lumMod val="95000"/>
                    <a:lumOff val="5000"/>
                  </a:schemeClr>
                </a:solidFill>
                <a:latin typeface="Arial" pitchFamily="34" charset="0"/>
                <a:cs typeface="Arial" pitchFamily="34" charset="0"/>
              </a:rPr>
              <a:t> mask </a:t>
            </a:r>
            <a:r>
              <a:rPr lang="en-US" sz="2600" b="1" dirty="0">
                <a:solidFill>
                  <a:schemeClr val="bg1">
                    <a:lumMod val="95000"/>
                    <a:lumOff val="5000"/>
                  </a:schemeClr>
                </a:solidFill>
                <a:latin typeface="Arial" pitchFamily="34" charset="0"/>
                <a:cs typeface="Arial" pitchFamily="34" charset="0"/>
              </a:rPr>
              <a:t>of West </a:t>
            </a:r>
            <a:r>
              <a:rPr lang="en-US" sz="2600" b="1" dirty="0" smtClean="0">
                <a:solidFill>
                  <a:schemeClr val="bg1">
                    <a:lumMod val="95000"/>
                    <a:lumOff val="5000"/>
                  </a:schemeClr>
                </a:solidFill>
                <a:latin typeface="Arial" pitchFamily="34" charset="0"/>
                <a:cs typeface="Arial" pitchFamily="34" charset="0"/>
              </a:rPr>
              <a:t>Bengal</a:t>
            </a:r>
          </a:p>
          <a:p>
            <a:r>
              <a:rPr lang="en-US" sz="2600" b="1" dirty="0" smtClean="0">
                <a:solidFill>
                  <a:schemeClr val="bg1">
                    <a:lumMod val="95000"/>
                    <a:lumOff val="5000"/>
                  </a:schemeClr>
                </a:solidFill>
                <a:latin typeface="Arial" pitchFamily="34" charset="0"/>
                <a:cs typeface="Arial" pitchFamily="34" charset="0"/>
              </a:rPr>
              <a:t>                            Poster </a:t>
            </a:r>
            <a:r>
              <a:rPr lang="en-US" sz="2600" b="1" dirty="0">
                <a:solidFill>
                  <a:schemeClr val="bg1">
                    <a:lumMod val="95000"/>
                    <a:lumOff val="5000"/>
                  </a:schemeClr>
                </a:solidFill>
                <a:latin typeface="Arial" pitchFamily="34" charset="0"/>
                <a:cs typeface="Arial" pitchFamily="34" charset="0"/>
              </a:rPr>
              <a:t>of </a:t>
            </a:r>
            <a:r>
              <a:rPr lang="en-US" sz="2600" b="1" dirty="0" err="1">
                <a:solidFill>
                  <a:schemeClr val="bg1">
                    <a:lumMod val="95000"/>
                    <a:lumOff val="5000"/>
                  </a:schemeClr>
                </a:solidFill>
                <a:latin typeface="Arial" pitchFamily="34" charset="0"/>
                <a:cs typeface="Arial" pitchFamily="34" charset="0"/>
              </a:rPr>
              <a:t>Satyajit</a:t>
            </a:r>
            <a:r>
              <a:rPr lang="en-US" sz="2600" b="1" dirty="0">
                <a:solidFill>
                  <a:schemeClr val="bg1">
                    <a:lumMod val="95000"/>
                    <a:lumOff val="5000"/>
                  </a:schemeClr>
                </a:solidFill>
                <a:latin typeface="Arial" pitchFamily="34" charset="0"/>
                <a:cs typeface="Arial" pitchFamily="34" charset="0"/>
              </a:rPr>
              <a:t> </a:t>
            </a:r>
            <a:r>
              <a:rPr lang="en-US" sz="2600" b="1" dirty="0" smtClean="0">
                <a:solidFill>
                  <a:schemeClr val="bg1">
                    <a:lumMod val="95000"/>
                    <a:lumOff val="5000"/>
                  </a:schemeClr>
                </a:solidFill>
                <a:latin typeface="Arial" pitchFamily="34" charset="0"/>
                <a:cs typeface="Arial" pitchFamily="34" charset="0"/>
              </a:rPr>
              <a:t>Ray</a:t>
            </a:r>
          </a:p>
          <a:p>
            <a:endParaRPr lang="en-US" sz="2600" b="1" dirty="0">
              <a:solidFill>
                <a:schemeClr val="bg1">
                  <a:lumMod val="95000"/>
                  <a:lumOff val="5000"/>
                </a:schemeClr>
              </a:solidFill>
              <a:latin typeface="Arial" pitchFamily="34" charset="0"/>
              <a:cs typeface="Arial" pitchFamily="34" charset="0"/>
            </a:endParaRPr>
          </a:p>
          <a:p>
            <a:endParaRPr lang="en-US" sz="2600" b="1" dirty="0" smtClean="0">
              <a:solidFill>
                <a:schemeClr val="bg1">
                  <a:lumMod val="95000"/>
                  <a:lumOff val="5000"/>
                </a:schemeClr>
              </a:solidFill>
              <a:latin typeface="Arial" pitchFamily="34" charset="0"/>
              <a:cs typeface="Arial" pitchFamily="34" charset="0"/>
            </a:endParaRPr>
          </a:p>
          <a:p>
            <a:endParaRPr lang="en-US" sz="2600" b="1" dirty="0" smtClean="0">
              <a:solidFill>
                <a:schemeClr val="bg1">
                  <a:lumMod val="95000"/>
                  <a:lumOff val="5000"/>
                </a:schemeClr>
              </a:solidFill>
              <a:latin typeface="Arial" pitchFamily="34" charset="0"/>
              <a:cs typeface="Arial" pitchFamily="34" charset="0"/>
            </a:endParaRPr>
          </a:p>
          <a:p>
            <a:r>
              <a:rPr lang="en-US" sz="2600" b="1" dirty="0" smtClean="0">
                <a:solidFill>
                  <a:schemeClr val="bg1">
                    <a:lumMod val="95000"/>
                    <a:lumOff val="5000"/>
                  </a:schemeClr>
                </a:solidFill>
                <a:latin typeface="Arial" pitchFamily="34" charset="0"/>
                <a:cs typeface="Arial" pitchFamily="34" charset="0"/>
              </a:rPr>
              <a:t>(</a:t>
            </a:r>
            <a:r>
              <a:rPr lang="en-US" sz="2600" b="1" dirty="0">
                <a:solidFill>
                  <a:schemeClr val="bg1">
                    <a:lumMod val="95000"/>
                    <a:lumOff val="5000"/>
                  </a:schemeClr>
                </a:solidFill>
                <a:latin typeface="Arial" pitchFamily="34" charset="0"/>
                <a:cs typeface="Arial" pitchFamily="34" charset="0"/>
              </a:rPr>
              <a:t>Photos and videos regarding these will be shared in class </a:t>
            </a:r>
            <a:r>
              <a:rPr lang="en-US" sz="2600" b="1" dirty="0" err="1">
                <a:solidFill>
                  <a:schemeClr val="bg1">
                    <a:lumMod val="95000"/>
                    <a:lumOff val="5000"/>
                  </a:schemeClr>
                </a:solidFill>
                <a:latin typeface="Arial" pitchFamily="34" charset="0"/>
                <a:cs typeface="Arial" pitchFamily="34" charset="0"/>
              </a:rPr>
              <a:t>WhatsApp</a:t>
            </a:r>
            <a:r>
              <a:rPr lang="en-US" sz="2600" b="1" dirty="0">
                <a:solidFill>
                  <a:schemeClr val="bg1">
                    <a:lumMod val="95000"/>
                    <a:lumOff val="5000"/>
                  </a:schemeClr>
                </a:solidFill>
                <a:latin typeface="Arial" pitchFamily="34" charset="0"/>
                <a:cs typeface="Arial" pitchFamily="34" charset="0"/>
              </a:rPr>
              <a:t> group)</a:t>
            </a:r>
          </a:p>
        </p:txBody>
      </p:sp>
    </p:spTree>
    <p:extLst>
      <p:ext uri="{BB962C8B-B14F-4D97-AF65-F5344CB8AC3E}">
        <p14:creationId xmlns:p14="http://schemas.microsoft.com/office/powerpoint/2010/main" val="21279404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7323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37478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220200" cy="690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object 8"/>
          <p:cNvSpPr txBox="1"/>
          <p:nvPr/>
        </p:nvSpPr>
        <p:spPr>
          <a:xfrm>
            <a:off x="7456158" y="4782861"/>
            <a:ext cx="538480" cy="299720"/>
          </a:xfrm>
          <a:prstGeom prst="rect">
            <a:avLst/>
          </a:prstGeom>
        </p:spPr>
        <p:txBody>
          <a:bodyPr vert="horz" wrap="square" lIns="0" tIns="12700" rIns="0" bIns="0" rtlCol="0">
            <a:spAutoFit/>
          </a:bodyPr>
          <a:lstStyle/>
          <a:p>
            <a:pPr marL="12700">
              <a:lnSpc>
                <a:spcPct val="100000"/>
              </a:lnSpc>
              <a:spcBef>
                <a:spcPts val="100"/>
              </a:spcBef>
            </a:pPr>
            <a:r>
              <a:rPr sz="1800" spc="40" dirty="0" smtClean="0">
                <a:latin typeface="Trebuchet MS"/>
                <a:cs typeface="Trebuchet MS"/>
              </a:rPr>
              <a:t>r</a:t>
            </a:r>
            <a:endParaRPr sz="1800" dirty="0">
              <a:latin typeface="Trebuchet MS"/>
              <a:cs typeface="Trebuchet MS"/>
            </a:endParaRPr>
          </a:p>
        </p:txBody>
      </p:sp>
      <p:sp>
        <p:nvSpPr>
          <p:cNvPr id="9" name="object 9"/>
          <p:cNvSpPr txBox="1"/>
          <p:nvPr/>
        </p:nvSpPr>
        <p:spPr>
          <a:xfrm>
            <a:off x="2147658" y="5054667"/>
            <a:ext cx="4692015" cy="299720"/>
          </a:xfrm>
          <a:prstGeom prst="rect">
            <a:avLst/>
          </a:prstGeom>
        </p:spPr>
        <p:txBody>
          <a:bodyPr vert="horz" wrap="square" lIns="0" tIns="12700" rIns="0" bIns="0" rtlCol="0">
            <a:spAutoFit/>
          </a:bodyPr>
          <a:lstStyle/>
          <a:p>
            <a:pPr marL="12700">
              <a:lnSpc>
                <a:spcPct val="100000"/>
              </a:lnSpc>
              <a:spcBef>
                <a:spcPts val="100"/>
              </a:spcBef>
            </a:pPr>
            <a:r>
              <a:rPr sz="1800" i="1" spc="95" dirty="0" smtClean="0">
                <a:latin typeface="Sitka Small"/>
                <a:cs typeface="Sitka Small"/>
              </a:rPr>
              <a:t>.</a:t>
            </a:r>
            <a:endParaRPr sz="1800" dirty="0">
              <a:latin typeface="Sitka Small"/>
              <a:cs typeface="Sitka Small"/>
            </a:endParaRPr>
          </a:p>
        </p:txBody>
      </p:sp>
      <p:sp>
        <p:nvSpPr>
          <p:cNvPr id="10" name="TextBox 9"/>
          <p:cNvSpPr txBox="1"/>
          <p:nvPr/>
        </p:nvSpPr>
        <p:spPr>
          <a:xfrm>
            <a:off x="1981200" y="1375633"/>
            <a:ext cx="6555469" cy="4154984"/>
          </a:xfrm>
          <a:prstGeom prst="rect">
            <a:avLst/>
          </a:prstGeom>
          <a:ln w="76200"/>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400" b="1" dirty="0" smtClean="0">
                <a:solidFill>
                  <a:srgbClr val="002060"/>
                </a:solidFill>
                <a:latin typeface="Arial" pitchFamily="34" charset="0"/>
                <a:cs typeface="Arial" pitchFamily="34" charset="0"/>
              </a:rPr>
              <a:t>Holidays are an integral part of a students life . It's a time for fun , a time to explore and a time to learn in different ways . When holidays are given a meaningful direction, it results in a productive and enjoyable time.  According to NEP to make learning interesting, all the subjects should be integrated.  We, at Columbia believe that learning happens through critical thinking and this holiday homework will keep the child active and observant!</a:t>
            </a:r>
            <a:endParaRPr lang="en-US" sz="2400" b="1" dirty="0">
              <a:solidFill>
                <a:srgbClr val="00206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24DC9000-82AD-9064-CD2D-CE39AAC6BF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9" y="-480465"/>
            <a:ext cx="9174884" cy="7338465"/>
          </a:xfrm>
          <a:prstGeom prst="rect">
            <a:avLst/>
          </a:prstGeom>
        </p:spPr>
      </p:pic>
      <p:sp>
        <p:nvSpPr>
          <p:cNvPr id="9" name="TextBox 8">
            <a:extLst>
              <a:ext uri="{FF2B5EF4-FFF2-40B4-BE49-F238E27FC236}">
                <a16:creationId xmlns="" xmlns:a16="http://schemas.microsoft.com/office/drawing/2014/main" id="{0A1902AC-9233-47BB-23C6-373EB8B85295}"/>
              </a:ext>
            </a:extLst>
          </p:cNvPr>
          <p:cNvSpPr txBox="1"/>
          <p:nvPr/>
        </p:nvSpPr>
        <p:spPr>
          <a:xfrm>
            <a:off x="1143001" y="1074635"/>
            <a:ext cx="6858000" cy="3724096"/>
          </a:xfrm>
          <a:prstGeom prst="rect">
            <a:avLst/>
          </a:prstGeom>
          <a:noFill/>
        </p:spPr>
        <p:txBody>
          <a:bodyPr wrap="square">
            <a:spAutoFit/>
          </a:bodyPr>
          <a:lstStyle/>
          <a:p>
            <a:r>
              <a:rPr lang="en-US" sz="2000" b="1" dirty="0">
                <a:solidFill>
                  <a:srgbClr val="FF0000"/>
                </a:solidFill>
              </a:rPr>
              <a:t>   </a:t>
            </a:r>
            <a:r>
              <a:rPr lang="en-US" sz="3200" b="1" dirty="0" smtClean="0">
                <a:solidFill>
                  <a:srgbClr val="FF0000"/>
                </a:solidFill>
                <a:latin typeface="Arial Black" pitchFamily="34" charset="0"/>
              </a:rPr>
              <a:t>GENERAL </a:t>
            </a:r>
            <a:r>
              <a:rPr lang="en-US" sz="3200" b="1" dirty="0">
                <a:solidFill>
                  <a:srgbClr val="FF0000"/>
                </a:solidFill>
                <a:latin typeface="Arial Black" pitchFamily="34" charset="0"/>
              </a:rPr>
              <a:t>INSTRUCTIONS</a:t>
            </a:r>
          </a:p>
          <a:p>
            <a:pPr marL="457200" indent="-457200">
              <a:buAutoNum type="arabicPeriod"/>
            </a:pPr>
            <a:r>
              <a:rPr lang="en-US" sz="1700" b="1" dirty="0">
                <a:solidFill>
                  <a:srgbClr val="0070C0"/>
                </a:solidFill>
              </a:rPr>
              <a:t>Holiday Homework for all the subjects is to be done in common file, (A- 3 sheets compiled together).</a:t>
            </a:r>
          </a:p>
          <a:p>
            <a:pPr marL="457200" indent="-457200">
              <a:buAutoNum type="arabicPeriod"/>
            </a:pPr>
            <a:r>
              <a:rPr lang="en-US" sz="1700" b="1" dirty="0">
                <a:solidFill>
                  <a:srgbClr val="0070C0"/>
                </a:solidFill>
              </a:rPr>
              <a:t>The cover page of the file should be attractive, colourful and decorated.</a:t>
            </a:r>
          </a:p>
          <a:p>
            <a:pPr marL="457200" indent="-457200">
              <a:buAutoNum type="arabicPeriod"/>
            </a:pPr>
            <a:r>
              <a:rPr lang="en-US" sz="1700" b="1" dirty="0">
                <a:solidFill>
                  <a:srgbClr val="0070C0"/>
                </a:solidFill>
              </a:rPr>
              <a:t>Illustrate the work with pictures.</a:t>
            </a:r>
          </a:p>
          <a:p>
            <a:pPr marL="457200" indent="-457200">
              <a:buAutoNum type="arabicPeriod"/>
            </a:pPr>
            <a:r>
              <a:rPr lang="en-US" sz="1700" b="1" dirty="0">
                <a:solidFill>
                  <a:srgbClr val="0070C0"/>
                </a:solidFill>
              </a:rPr>
              <a:t>Do not use thermocol because it is harmful for the environment.</a:t>
            </a:r>
          </a:p>
          <a:p>
            <a:pPr marL="457200" indent="-457200">
              <a:buAutoNum type="arabicPeriod"/>
            </a:pPr>
            <a:r>
              <a:rPr lang="en-US" sz="1700" b="1" dirty="0">
                <a:solidFill>
                  <a:srgbClr val="0070C0"/>
                </a:solidFill>
              </a:rPr>
              <a:t>Use only waste material (newspaper, old magazine, laces, buttons, fruit seeds, pencil shavings, waste plastic etc.) for model and file.</a:t>
            </a:r>
          </a:p>
          <a:p>
            <a:pPr marL="457200" indent="-457200">
              <a:buAutoNum type="arabicPeriod"/>
            </a:pPr>
            <a:r>
              <a:rPr lang="en-US" sz="1700" b="1" dirty="0">
                <a:solidFill>
                  <a:srgbClr val="0070C0"/>
                </a:solidFill>
              </a:rPr>
              <a:t>Revise the work done in all subjects.</a:t>
            </a:r>
          </a:p>
          <a:p>
            <a:pPr marL="457200" indent="-457200">
              <a:buAutoNum type="arabicPeriod"/>
            </a:pPr>
            <a:r>
              <a:rPr lang="en-US" sz="1700" b="1" dirty="0">
                <a:solidFill>
                  <a:srgbClr val="0070C0"/>
                </a:solidFill>
              </a:rPr>
              <a:t>Do your work very neatly in your own hand writing. Take help from your parents when </a:t>
            </a:r>
            <a:r>
              <a:rPr lang="en-US" sz="1700" b="1" dirty="0" smtClean="0">
                <a:solidFill>
                  <a:srgbClr val="0070C0"/>
                </a:solidFill>
              </a:rPr>
              <a:t>required</a:t>
            </a:r>
            <a:r>
              <a:rPr lang="en-US" sz="1700" b="1" dirty="0">
                <a:solidFill>
                  <a:srgbClr val="0070C0"/>
                </a:solidFill>
              </a:rPr>
              <a:t> </a:t>
            </a:r>
            <a:r>
              <a:rPr lang="en-US" sz="1700" b="1" dirty="0" smtClean="0">
                <a:solidFill>
                  <a:srgbClr val="0070C0"/>
                </a:solidFill>
              </a:rPr>
              <a:t>.</a:t>
            </a:r>
          </a:p>
          <a:p>
            <a:pPr marL="457200" indent="-457200">
              <a:buAutoNum type="arabicPeriod"/>
            </a:pPr>
            <a:r>
              <a:rPr lang="en-US" sz="1700" b="1" dirty="0" smtClean="0">
                <a:solidFill>
                  <a:srgbClr val="0070C0"/>
                </a:solidFill>
              </a:rPr>
              <a:t>Do page no – 5 to 25 of cursive writing and </a:t>
            </a:r>
            <a:r>
              <a:rPr lang="en-US" sz="1700" b="1" dirty="0" err="1" smtClean="0">
                <a:solidFill>
                  <a:srgbClr val="0070C0"/>
                </a:solidFill>
              </a:rPr>
              <a:t>hindi</a:t>
            </a:r>
            <a:r>
              <a:rPr lang="en-US" sz="1700" b="1" dirty="0" smtClean="0">
                <a:solidFill>
                  <a:srgbClr val="0070C0"/>
                </a:solidFill>
              </a:rPr>
              <a:t> </a:t>
            </a:r>
            <a:r>
              <a:rPr lang="en-US" sz="1700" b="1" dirty="0" err="1" smtClean="0">
                <a:solidFill>
                  <a:srgbClr val="0070C0"/>
                </a:solidFill>
              </a:rPr>
              <a:t>sulekh</a:t>
            </a:r>
            <a:r>
              <a:rPr lang="en-US" sz="1700" b="1" dirty="0" smtClean="0">
                <a:solidFill>
                  <a:srgbClr val="0070C0"/>
                </a:solidFill>
              </a:rPr>
              <a:t> books </a:t>
            </a:r>
            <a:r>
              <a:rPr lang="en-US" sz="1600" b="1" dirty="0" smtClean="0">
                <a:solidFill>
                  <a:srgbClr val="0070C0"/>
                </a:solidFill>
              </a:rPr>
              <a:t>.</a:t>
            </a:r>
            <a:r>
              <a:rPr lang="en-IN" sz="1600" b="1" dirty="0" smtClean="0">
                <a:solidFill>
                  <a:srgbClr val="0070C0"/>
                </a:solidFill>
              </a:rPr>
              <a:t>  </a:t>
            </a:r>
            <a:endParaRPr lang="en-IN" sz="1600" dirty="0">
              <a:solidFill>
                <a:srgbClr val="0070C0"/>
              </a:solidFill>
            </a:endParaRPr>
          </a:p>
        </p:txBody>
      </p:sp>
    </p:spTree>
    <p:extLst>
      <p:ext uri="{BB962C8B-B14F-4D97-AF65-F5344CB8AC3E}">
        <p14:creationId xmlns:p14="http://schemas.microsoft.com/office/powerpoint/2010/main" val="14784782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9143644" cy="6857275"/>
          </a:xfrm>
          <a:prstGeom prst="rect">
            <a:avLst/>
          </a:prstGeom>
        </p:spPr>
      </p:pic>
      <p:sp>
        <p:nvSpPr>
          <p:cNvPr id="3" name="object 3"/>
          <p:cNvSpPr txBox="1">
            <a:spLocks noGrp="1"/>
          </p:cNvSpPr>
          <p:nvPr>
            <p:ph type="title"/>
          </p:nvPr>
        </p:nvSpPr>
        <p:spPr>
          <a:xfrm>
            <a:off x="2293433" y="1188423"/>
            <a:ext cx="4942950" cy="382156"/>
          </a:xfrm>
          <a:prstGeom prst="rect">
            <a:avLst/>
          </a:prstGeom>
        </p:spPr>
        <p:style>
          <a:lnRef idx="1">
            <a:schemeClr val="accent4"/>
          </a:lnRef>
          <a:fillRef idx="2">
            <a:schemeClr val="accent4"/>
          </a:fillRef>
          <a:effectRef idx="1">
            <a:schemeClr val="accent4"/>
          </a:effectRef>
          <a:fontRef idx="minor">
            <a:schemeClr val="dk1"/>
          </a:fontRef>
        </p:style>
        <p:txBody>
          <a:bodyPr vert="horz" wrap="square" lIns="0" tIns="12700" rIns="0" bIns="0" rtlCol="0">
            <a:spAutoFit/>
          </a:bodyPr>
          <a:lstStyle/>
          <a:p>
            <a:pPr marL="12700">
              <a:lnSpc>
                <a:spcPct val="100000"/>
              </a:lnSpc>
              <a:spcBef>
                <a:spcPts val="100"/>
              </a:spcBef>
              <a:tabLst>
                <a:tab pos="527050" algn="l"/>
              </a:tabLst>
            </a:pPr>
            <a:r>
              <a:rPr lang="en-US" sz="2400" dirty="0" smtClean="0">
                <a:solidFill>
                  <a:srgbClr val="006FC0"/>
                </a:solidFill>
              </a:rPr>
              <a:t>Inculcate healthy habits </a:t>
            </a:r>
            <a:endParaRPr sz="2400" spc="-15" dirty="0">
              <a:solidFill>
                <a:srgbClr val="006FC0"/>
              </a:solidFill>
            </a:endParaRPr>
          </a:p>
        </p:txBody>
      </p:sp>
      <p:sp>
        <p:nvSpPr>
          <p:cNvPr id="4" name="object 4"/>
          <p:cNvSpPr txBox="1"/>
          <p:nvPr/>
        </p:nvSpPr>
        <p:spPr>
          <a:xfrm>
            <a:off x="2191943" y="2073871"/>
            <a:ext cx="5044440" cy="2280111"/>
          </a:xfrm>
          <a:prstGeom prst="rect">
            <a:avLst/>
          </a:prstGeom>
        </p:spPr>
        <p:txBody>
          <a:bodyPr vert="horz" wrap="square" lIns="0" tIns="12700" rIns="0" bIns="0" rtlCol="0">
            <a:spAutoFit/>
          </a:bodyPr>
          <a:lstStyle/>
          <a:p>
            <a:pPr marL="355600" marR="5080" indent="-342900" algn="just">
              <a:lnSpc>
                <a:spcPct val="100000"/>
              </a:lnSpc>
              <a:spcBef>
                <a:spcPts val="100"/>
              </a:spcBef>
              <a:buFont typeface="Arial" pitchFamily="34" charset="0"/>
              <a:buChar char="•"/>
            </a:pPr>
            <a:r>
              <a:rPr lang="en-US" sz="2400" b="1" spc="-10" dirty="0" smtClean="0">
                <a:solidFill>
                  <a:srgbClr val="FF0000"/>
                </a:solidFill>
                <a:latin typeface="Calibri"/>
                <a:cs typeface="Calibri"/>
              </a:rPr>
              <a:t>Getting up early in the morning.</a:t>
            </a:r>
          </a:p>
          <a:p>
            <a:pPr marL="355600" marR="5080" indent="-342900" algn="just">
              <a:lnSpc>
                <a:spcPct val="100000"/>
              </a:lnSpc>
              <a:spcBef>
                <a:spcPts val="100"/>
              </a:spcBef>
              <a:buFont typeface="Arial" pitchFamily="34" charset="0"/>
              <a:buChar char="•"/>
            </a:pPr>
            <a:r>
              <a:rPr lang="en-US" sz="2400" b="1" spc="-10" dirty="0" smtClean="0">
                <a:solidFill>
                  <a:srgbClr val="FF0000"/>
                </a:solidFill>
                <a:latin typeface="Calibri"/>
                <a:cs typeface="Calibri"/>
              </a:rPr>
              <a:t>Brushing teeth twice a day.</a:t>
            </a:r>
          </a:p>
          <a:p>
            <a:pPr marL="355600" marR="5080" indent="-342900" algn="just">
              <a:lnSpc>
                <a:spcPct val="100000"/>
              </a:lnSpc>
              <a:spcBef>
                <a:spcPts val="100"/>
              </a:spcBef>
              <a:buFont typeface="Arial" pitchFamily="34" charset="0"/>
              <a:buChar char="•"/>
            </a:pPr>
            <a:r>
              <a:rPr lang="en-US" sz="2400" b="1" spc="-10" dirty="0" smtClean="0">
                <a:solidFill>
                  <a:srgbClr val="FF0000"/>
                </a:solidFill>
                <a:latin typeface="Calibri"/>
                <a:cs typeface="Calibri"/>
              </a:rPr>
              <a:t>Washing hands.</a:t>
            </a:r>
          </a:p>
          <a:p>
            <a:pPr marL="355600" marR="5080" indent="-342900" algn="just">
              <a:lnSpc>
                <a:spcPct val="100000"/>
              </a:lnSpc>
              <a:spcBef>
                <a:spcPts val="100"/>
              </a:spcBef>
              <a:buFont typeface="Arial" pitchFamily="34" charset="0"/>
              <a:buChar char="•"/>
            </a:pPr>
            <a:r>
              <a:rPr lang="en-US" sz="2400" b="1" spc="-10" dirty="0" smtClean="0">
                <a:solidFill>
                  <a:srgbClr val="FF0000"/>
                </a:solidFill>
                <a:latin typeface="Calibri"/>
                <a:cs typeface="Calibri"/>
              </a:rPr>
              <a:t>Drinking lots of water.</a:t>
            </a:r>
          </a:p>
          <a:p>
            <a:pPr marL="355600" marR="5080" indent="-342900" algn="just">
              <a:lnSpc>
                <a:spcPct val="100000"/>
              </a:lnSpc>
              <a:spcBef>
                <a:spcPts val="100"/>
              </a:spcBef>
              <a:buFont typeface="Arial" pitchFamily="34" charset="0"/>
              <a:buChar char="•"/>
            </a:pPr>
            <a:r>
              <a:rPr lang="en-US" sz="2400" b="1" spc="-10" dirty="0" smtClean="0">
                <a:solidFill>
                  <a:srgbClr val="FF0000"/>
                </a:solidFill>
                <a:latin typeface="Calibri"/>
                <a:cs typeface="Calibri"/>
              </a:rPr>
              <a:t>Eating lots of fruits and homemade nutritious food.</a:t>
            </a:r>
            <a:endParaRPr sz="2400" dirty="0">
              <a:latin typeface="Calibri"/>
              <a:cs typeface="Calibri"/>
            </a:endParaRPr>
          </a:p>
        </p:txBody>
      </p:sp>
      <p:pic>
        <p:nvPicPr>
          <p:cNvPr id="5" name="object 5"/>
          <p:cNvPicPr/>
          <p:nvPr/>
        </p:nvPicPr>
        <p:blipFill>
          <a:blip r:embed="rId3" cstate="print"/>
          <a:stretch>
            <a:fillRect/>
          </a:stretch>
        </p:blipFill>
        <p:spPr>
          <a:xfrm>
            <a:off x="5334114" y="3962158"/>
            <a:ext cx="2057044" cy="1294917"/>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542" y="4114800"/>
            <a:ext cx="7078663" cy="217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853621" y="443567"/>
            <a:ext cx="6696507" cy="347787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800" b="1" dirty="0">
                <a:solidFill>
                  <a:schemeClr val="bg1"/>
                </a:solidFill>
                <a:latin typeface="Arial Black" pitchFamily="34" charset="0"/>
              </a:rPr>
              <a:t>Sow the Mango </a:t>
            </a:r>
            <a:r>
              <a:rPr lang="en-US" sz="2800" b="1" dirty="0" smtClean="0">
                <a:solidFill>
                  <a:schemeClr val="bg1"/>
                </a:solidFill>
                <a:latin typeface="Arial Black" pitchFamily="34" charset="0"/>
              </a:rPr>
              <a:t>Seed </a:t>
            </a:r>
          </a:p>
          <a:p>
            <a:pPr marL="285750" indent="-285750">
              <a:buFont typeface="Arial" pitchFamily="34" charset="0"/>
              <a:buChar char="•"/>
            </a:pPr>
            <a:r>
              <a:rPr lang="en-US" sz="2400" b="1" dirty="0">
                <a:solidFill>
                  <a:schemeClr val="bg1">
                    <a:lumMod val="95000"/>
                    <a:lumOff val="5000"/>
                  </a:schemeClr>
                </a:solidFill>
              </a:rPr>
              <a:t>S</a:t>
            </a:r>
            <a:r>
              <a:rPr lang="en-US" sz="2400" b="1" dirty="0" smtClean="0">
                <a:solidFill>
                  <a:schemeClr val="bg1">
                    <a:lumMod val="95000"/>
                    <a:lumOff val="5000"/>
                  </a:schemeClr>
                </a:solidFill>
              </a:rPr>
              <a:t>ow </a:t>
            </a:r>
            <a:r>
              <a:rPr lang="en-US" sz="2400" b="1" dirty="0">
                <a:solidFill>
                  <a:schemeClr val="bg1">
                    <a:lumMod val="95000"/>
                    <a:lumOff val="5000"/>
                  </a:schemeClr>
                </a:solidFill>
              </a:rPr>
              <a:t>the seed in a waste </a:t>
            </a:r>
            <a:r>
              <a:rPr lang="en-US" sz="2400" b="1" dirty="0" smtClean="0">
                <a:solidFill>
                  <a:schemeClr val="bg1">
                    <a:lumMod val="95000"/>
                    <a:lumOff val="5000"/>
                  </a:schemeClr>
                </a:solidFill>
              </a:rPr>
              <a:t>container</a:t>
            </a:r>
            <a:r>
              <a:rPr lang="en-US" sz="2400" b="1" dirty="0">
                <a:solidFill>
                  <a:schemeClr val="bg1">
                    <a:lumMod val="95000"/>
                    <a:lumOff val="5000"/>
                  </a:schemeClr>
                </a:solidFill>
              </a:rPr>
              <a:t>.</a:t>
            </a:r>
            <a:endParaRPr lang="en-US" sz="2400" b="1" dirty="0" smtClean="0">
              <a:solidFill>
                <a:schemeClr val="bg1">
                  <a:lumMod val="95000"/>
                  <a:lumOff val="5000"/>
                </a:schemeClr>
              </a:solidFill>
            </a:endParaRPr>
          </a:p>
          <a:p>
            <a:pPr marL="285750" indent="-285750">
              <a:buFont typeface="Arial" pitchFamily="34" charset="0"/>
              <a:buChar char="•"/>
            </a:pPr>
            <a:r>
              <a:rPr lang="en-US" sz="2400" b="1" dirty="0">
                <a:solidFill>
                  <a:schemeClr val="bg1">
                    <a:lumMod val="95000"/>
                    <a:lumOff val="5000"/>
                  </a:schemeClr>
                </a:solidFill>
              </a:rPr>
              <a:t>W</a:t>
            </a:r>
            <a:r>
              <a:rPr lang="en-US" sz="2400" b="1" dirty="0" smtClean="0">
                <a:solidFill>
                  <a:schemeClr val="bg1">
                    <a:lumMod val="95000"/>
                    <a:lumOff val="5000"/>
                  </a:schemeClr>
                </a:solidFill>
              </a:rPr>
              <a:t>ater it regularly</a:t>
            </a:r>
            <a:r>
              <a:rPr lang="en-US" sz="2400" b="1" dirty="0">
                <a:solidFill>
                  <a:schemeClr val="bg1">
                    <a:lumMod val="95000"/>
                    <a:lumOff val="5000"/>
                  </a:schemeClr>
                </a:solidFill>
              </a:rPr>
              <a:t>.</a:t>
            </a:r>
            <a:endParaRPr lang="en-US" sz="2400" b="1" dirty="0" smtClean="0">
              <a:solidFill>
                <a:schemeClr val="bg1">
                  <a:lumMod val="95000"/>
                  <a:lumOff val="5000"/>
                </a:schemeClr>
              </a:solidFill>
            </a:endParaRPr>
          </a:p>
          <a:p>
            <a:pPr marL="285750" indent="-285750">
              <a:buFont typeface="Arial" pitchFamily="34" charset="0"/>
              <a:buChar char="•"/>
            </a:pPr>
            <a:r>
              <a:rPr lang="en-US" sz="2400" b="1" dirty="0" smtClean="0">
                <a:solidFill>
                  <a:schemeClr val="bg1">
                    <a:lumMod val="95000"/>
                    <a:lumOff val="5000"/>
                  </a:schemeClr>
                </a:solidFill>
              </a:rPr>
              <a:t>Keep </a:t>
            </a:r>
            <a:r>
              <a:rPr lang="en-US" sz="2400" b="1" dirty="0">
                <a:solidFill>
                  <a:schemeClr val="bg1">
                    <a:lumMod val="95000"/>
                    <a:lumOff val="5000"/>
                  </a:schemeClr>
                </a:solidFill>
              </a:rPr>
              <a:t>it in proper </a:t>
            </a:r>
            <a:r>
              <a:rPr lang="en-US" sz="2400" b="1" dirty="0" smtClean="0">
                <a:solidFill>
                  <a:schemeClr val="bg1">
                    <a:lumMod val="95000"/>
                    <a:lumOff val="5000"/>
                  </a:schemeClr>
                </a:solidFill>
              </a:rPr>
              <a:t>sunlight. Observe it. </a:t>
            </a:r>
          </a:p>
          <a:p>
            <a:pPr marL="285750" indent="-285750">
              <a:buFont typeface="Arial" pitchFamily="34" charset="0"/>
              <a:buChar char="•"/>
            </a:pPr>
            <a:r>
              <a:rPr lang="en-US" sz="2400" b="1" dirty="0">
                <a:solidFill>
                  <a:schemeClr val="bg1">
                    <a:lumMod val="95000"/>
                    <a:lumOff val="5000"/>
                  </a:schemeClr>
                </a:solidFill>
              </a:rPr>
              <a:t>C</a:t>
            </a:r>
            <a:r>
              <a:rPr lang="en-US" sz="2400" b="1" dirty="0" smtClean="0">
                <a:solidFill>
                  <a:schemeClr val="bg1">
                    <a:lumMod val="95000"/>
                    <a:lumOff val="5000"/>
                  </a:schemeClr>
                </a:solidFill>
              </a:rPr>
              <a:t>lick </a:t>
            </a:r>
            <a:r>
              <a:rPr lang="en-US" sz="2400" b="1" dirty="0">
                <a:solidFill>
                  <a:schemeClr val="bg1">
                    <a:lumMod val="95000"/>
                    <a:lumOff val="5000"/>
                  </a:schemeClr>
                </a:solidFill>
              </a:rPr>
              <a:t>pictures and </a:t>
            </a:r>
            <a:r>
              <a:rPr lang="en-US" sz="2400" b="1" dirty="0" smtClean="0">
                <a:solidFill>
                  <a:schemeClr val="bg1">
                    <a:lumMod val="95000"/>
                    <a:lumOff val="5000"/>
                  </a:schemeClr>
                </a:solidFill>
              </a:rPr>
              <a:t>paste </a:t>
            </a:r>
            <a:r>
              <a:rPr lang="en-US" sz="2400" b="1" dirty="0">
                <a:solidFill>
                  <a:schemeClr val="bg1">
                    <a:lumMod val="95000"/>
                    <a:lumOff val="5000"/>
                  </a:schemeClr>
                </a:solidFill>
              </a:rPr>
              <a:t>them in the holiday homework file</a:t>
            </a:r>
            <a:r>
              <a:rPr lang="en-US" sz="2400" b="1" dirty="0" smtClean="0">
                <a:solidFill>
                  <a:schemeClr val="bg1">
                    <a:lumMod val="95000"/>
                    <a:lumOff val="5000"/>
                  </a:schemeClr>
                </a:solidFill>
              </a:rPr>
              <a:t>. </a:t>
            </a:r>
          </a:p>
          <a:p>
            <a:pPr marL="285750" indent="-285750">
              <a:buFont typeface="Arial" pitchFamily="34" charset="0"/>
              <a:buChar char="•"/>
            </a:pPr>
            <a:r>
              <a:rPr lang="en-US" sz="2400" b="1" dirty="0" smtClean="0">
                <a:solidFill>
                  <a:schemeClr val="bg1">
                    <a:lumMod val="95000"/>
                    <a:lumOff val="5000"/>
                  </a:schemeClr>
                </a:solidFill>
              </a:rPr>
              <a:t>Mention </a:t>
            </a:r>
            <a:r>
              <a:rPr lang="en-US" sz="2400" b="1" dirty="0">
                <a:solidFill>
                  <a:schemeClr val="bg1">
                    <a:lumMod val="95000"/>
                    <a:lumOff val="5000"/>
                  </a:schemeClr>
                </a:solidFill>
              </a:rPr>
              <a:t>the date </a:t>
            </a:r>
            <a:r>
              <a:rPr lang="en-US" sz="2400" b="1" dirty="0" smtClean="0">
                <a:solidFill>
                  <a:schemeClr val="bg1">
                    <a:lumMod val="95000"/>
                    <a:lumOff val="5000"/>
                  </a:schemeClr>
                </a:solidFill>
              </a:rPr>
              <a:t>of sowing the seed, the </a:t>
            </a:r>
            <a:r>
              <a:rPr lang="en-US" sz="2400" b="1" dirty="0">
                <a:solidFill>
                  <a:schemeClr val="bg1">
                    <a:lumMod val="95000"/>
                    <a:lumOff val="5000"/>
                  </a:schemeClr>
                </a:solidFill>
              </a:rPr>
              <a:t>sapling you saw for the first time and </a:t>
            </a:r>
            <a:r>
              <a:rPr lang="en-US" sz="2400" b="1" dirty="0" smtClean="0">
                <a:solidFill>
                  <a:schemeClr val="bg1">
                    <a:lumMod val="95000"/>
                    <a:lumOff val="5000"/>
                  </a:schemeClr>
                </a:solidFill>
              </a:rPr>
              <a:t>measure </a:t>
            </a:r>
            <a:r>
              <a:rPr lang="en-US" sz="2400" b="1" dirty="0">
                <a:solidFill>
                  <a:schemeClr val="bg1">
                    <a:lumMod val="95000"/>
                    <a:lumOff val="5000"/>
                  </a:schemeClr>
                </a:solidFill>
              </a:rPr>
              <a:t>it's length twice a week.</a:t>
            </a:r>
          </a:p>
        </p:txBody>
      </p:sp>
    </p:spTree>
    <p:extLst>
      <p:ext uri="{BB962C8B-B14F-4D97-AF65-F5344CB8AC3E}">
        <p14:creationId xmlns:p14="http://schemas.microsoft.com/office/powerpoint/2010/main" val="31451265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505200" y="1066800"/>
            <a:ext cx="4876800" cy="4708981"/>
          </a:xfrm>
          <a:prstGeom prst="rect">
            <a:avLst/>
          </a:prstGeom>
          <a:noFill/>
        </p:spPr>
        <p:txBody>
          <a:bodyPr wrap="square" rtlCol="0">
            <a:spAutoFit/>
          </a:bodyPr>
          <a:lstStyle/>
          <a:p>
            <a:r>
              <a:rPr lang="en-US" sz="2000" b="1" dirty="0" smtClean="0">
                <a:solidFill>
                  <a:schemeClr val="tx2">
                    <a:lumMod val="10000"/>
                  </a:schemeClr>
                </a:solidFill>
                <a:latin typeface="Arial Narrow" pitchFamily="34" charset="0"/>
              </a:rPr>
              <a:t>Books are our best friends. Reading books is a pleasure . It has a joy of its own. From the list of the given books :-</a:t>
            </a:r>
          </a:p>
          <a:p>
            <a:endParaRPr lang="en-US" sz="2000" b="1" dirty="0" smtClean="0">
              <a:solidFill>
                <a:schemeClr val="tx2">
                  <a:lumMod val="10000"/>
                </a:schemeClr>
              </a:solidFill>
              <a:latin typeface="Arial Narrow" pitchFamily="34" charset="0"/>
            </a:endParaRPr>
          </a:p>
          <a:p>
            <a:pPr marL="285750" indent="-285750">
              <a:buFont typeface="Arial" charset="0"/>
              <a:buChar char="•"/>
            </a:pPr>
            <a:r>
              <a:rPr lang="en-US" sz="2000" b="1" dirty="0" smtClean="0">
                <a:solidFill>
                  <a:schemeClr val="tx2">
                    <a:lumMod val="10000"/>
                  </a:schemeClr>
                </a:solidFill>
                <a:latin typeface="Arial Narrow" pitchFamily="34" charset="0"/>
              </a:rPr>
              <a:t>The Blue Umbrella  by Ruskin Bond</a:t>
            </a:r>
          </a:p>
          <a:p>
            <a:pPr marL="285750" indent="-285750">
              <a:buFont typeface="Arial" charset="0"/>
              <a:buChar char="•"/>
            </a:pPr>
            <a:r>
              <a:rPr lang="en-US" sz="2000" b="1" dirty="0" smtClean="0">
                <a:solidFill>
                  <a:schemeClr val="tx2">
                    <a:lumMod val="10000"/>
                  </a:schemeClr>
                </a:solidFill>
                <a:latin typeface="Arial Narrow" pitchFamily="34" charset="0"/>
              </a:rPr>
              <a:t>How I taught my Grandmother  to  read  by </a:t>
            </a:r>
            <a:r>
              <a:rPr lang="en-US" sz="2000" b="1" dirty="0" err="1" smtClean="0">
                <a:solidFill>
                  <a:schemeClr val="tx2">
                    <a:lumMod val="10000"/>
                  </a:schemeClr>
                </a:solidFill>
                <a:latin typeface="Arial Narrow" pitchFamily="34" charset="0"/>
              </a:rPr>
              <a:t>Sudha</a:t>
            </a:r>
            <a:r>
              <a:rPr lang="en-US" sz="2000" b="1" dirty="0" smtClean="0">
                <a:solidFill>
                  <a:schemeClr val="tx2">
                    <a:lumMod val="10000"/>
                  </a:schemeClr>
                </a:solidFill>
                <a:latin typeface="Arial Narrow" pitchFamily="34" charset="0"/>
              </a:rPr>
              <a:t> Murthy</a:t>
            </a:r>
          </a:p>
          <a:p>
            <a:pPr marL="285750" indent="-285750">
              <a:buFont typeface="Arial" charset="0"/>
              <a:buChar char="•"/>
            </a:pPr>
            <a:r>
              <a:rPr lang="en-US" sz="2000" b="1" dirty="0" smtClean="0">
                <a:solidFill>
                  <a:schemeClr val="tx2">
                    <a:lumMod val="10000"/>
                  </a:schemeClr>
                </a:solidFill>
                <a:latin typeface="Arial Narrow" pitchFamily="34" charset="0"/>
              </a:rPr>
              <a:t>The Bird with Golden wings by </a:t>
            </a:r>
            <a:r>
              <a:rPr lang="en-US" sz="2000" b="1" dirty="0" err="1" smtClean="0">
                <a:solidFill>
                  <a:schemeClr val="tx2">
                    <a:lumMod val="10000"/>
                  </a:schemeClr>
                </a:solidFill>
                <a:latin typeface="Arial Narrow" pitchFamily="34" charset="0"/>
              </a:rPr>
              <a:t>Sudha</a:t>
            </a:r>
            <a:r>
              <a:rPr lang="en-US" sz="2000" b="1" dirty="0" smtClean="0">
                <a:solidFill>
                  <a:schemeClr val="tx2">
                    <a:lumMod val="10000"/>
                  </a:schemeClr>
                </a:solidFill>
                <a:latin typeface="Arial Narrow" pitchFamily="34" charset="0"/>
              </a:rPr>
              <a:t> Murthy</a:t>
            </a:r>
          </a:p>
          <a:p>
            <a:pPr marL="285750" indent="-285750">
              <a:buFont typeface="Arial" charset="0"/>
              <a:buChar char="•"/>
            </a:pPr>
            <a:r>
              <a:rPr lang="en-US" sz="2000" b="1" dirty="0" smtClean="0">
                <a:solidFill>
                  <a:schemeClr val="tx2">
                    <a:lumMod val="10000"/>
                  </a:schemeClr>
                </a:solidFill>
                <a:latin typeface="Arial Narrow" pitchFamily="34" charset="0"/>
              </a:rPr>
              <a:t> Summer Time Stories by Enid </a:t>
            </a:r>
            <a:r>
              <a:rPr lang="en-US" sz="2000" b="1" dirty="0" err="1" smtClean="0">
                <a:solidFill>
                  <a:schemeClr val="tx2">
                    <a:lumMod val="10000"/>
                  </a:schemeClr>
                </a:solidFill>
                <a:latin typeface="Arial Narrow" pitchFamily="34" charset="0"/>
              </a:rPr>
              <a:t>Blyton</a:t>
            </a:r>
            <a:endParaRPr lang="en-US" sz="2000" b="1" dirty="0" smtClean="0">
              <a:solidFill>
                <a:schemeClr val="tx2">
                  <a:lumMod val="10000"/>
                </a:schemeClr>
              </a:solidFill>
              <a:latin typeface="Arial Narrow" pitchFamily="34" charset="0"/>
            </a:endParaRPr>
          </a:p>
          <a:p>
            <a:pPr marL="285750" indent="-285750">
              <a:buFont typeface="Arial" charset="0"/>
              <a:buChar char="•"/>
            </a:pPr>
            <a:r>
              <a:rPr lang="en-US" sz="2000" b="1" dirty="0" smtClean="0">
                <a:solidFill>
                  <a:schemeClr val="tx2">
                    <a:lumMod val="10000"/>
                  </a:schemeClr>
                </a:solidFill>
                <a:latin typeface="Arial Narrow" pitchFamily="34" charset="0"/>
              </a:rPr>
              <a:t>The Teacher I Never Met by </a:t>
            </a:r>
            <a:r>
              <a:rPr lang="en-US" sz="2000" b="1" dirty="0" err="1" smtClean="0">
                <a:solidFill>
                  <a:schemeClr val="tx2">
                    <a:lumMod val="10000"/>
                  </a:schemeClr>
                </a:solidFill>
                <a:latin typeface="Arial Narrow" pitchFamily="34" charset="0"/>
              </a:rPr>
              <a:t>Eshar</a:t>
            </a:r>
            <a:r>
              <a:rPr lang="en-US" sz="2000" b="1" dirty="0" smtClean="0">
                <a:solidFill>
                  <a:schemeClr val="tx2">
                    <a:lumMod val="10000"/>
                  </a:schemeClr>
                </a:solidFill>
                <a:latin typeface="Arial Narrow" pitchFamily="34" charset="0"/>
              </a:rPr>
              <a:t> Sharma</a:t>
            </a:r>
          </a:p>
          <a:p>
            <a:pPr marL="285750" indent="-285750">
              <a:buFont typeface="Arial" charset="0"/>
              <a:buChar char="•"/>
            </a:pPr>
            <a:endParaRPr lang="en-US" sz="2000" b="1" dirty="0" smtClean="0">
              <a:solidFill>
                <a:schemeClr val="tx2">
                  <a:lumMod val="10000"/>
                </a:schemeClr>
              </a:solidFill>
              <a:latin typeface="Arial Narrow" pitchFamily="34" charset="0"/>
            </a:endParaRPr>
          </a:p>
          <a:p>
            <a:r>
              <a:rPr lang="en-US" sz="2000" b="1" dirty="0" smtClean="0">
                <a:solidFill>
                  <a:srgbClr val="C00000"/>
                </a:solidFill>
                <a:latin typeface="Arial Narrow" pitchFamily="34" charset="0"/>
              </a:rPr>
              <a:t>Read any one of the books  and write about your </a:t>
            </a:r>
            <a:r>
              <a:rPr lang="en-US" sz="2000" b="1" dirty="0" err="1" smtClean="0">
                <a:solidFill>
                  <a:srgbClr val="C00000"/>
                </a:solidFill>
                <a:latin typeface="Arial Narrow" pitchFamily="34" charset="0"/>
              </a:rPr>
              <a:t>favourite</a:t>
            </a:r>
            <a:r>
              <a:rPr lang="en-US" sz="2000" b="1" dirty="0" smtClean="0">
                <a:solidFill>
                  <a:srgbClr val="C00000"/>
                </a:solidFill>
                <a:latin typeface="Arial Narrow" pitchFamily="34" charset="0"/>
              </a:rPr>
              <a:t> character in about 100 words.</a:t>
            </a:r>
          </a:p>
          <a:p>
            <a:r>
              <a:rPr lang="en-US" sz="2000" b="1" dirty="0" smtClean="0">
                <a:solidFill>
                  <a:srgbClr val="C00000"/>
                </a:solidFill>
                <a:latin typeface="Arial Narrow" pitchFamily="34" charset="0"/>
              </a:rPr>
              <a:t> Make an attractive </a:t>
            </a:r>
            <a:r>
              <a:rPr lang="en-US" sz="2000" b="1" dirty="0" err="1" smtClean="0">
                <a:solidFill>
                  <a:srgbClr val="C00000"/>
                </a:solidFill>
                <a:latin typeface="Arial Narrow" pitchFamily="34" charset="0"/>
              </a:rPr>
              <a:t>coverpage</a:t>
            </a:r>
            <a:r>
              <a:rPr lang="en-US" sz="2000" b="1" dirty="0" smtClean="0">
                <a:solidFill>
                  <a:srgbClr val="C00000"/>
                </a:solidFill>
                <a:latin typeface="Arial Narrow" pitchFamily="34" charset="0"/>
              </a:rPr>
              <a:t>.</a:t>
            </a:r>
            <a:endParaRPr lang="en-US" sz="2000" b="1" dirty="0">
              <a:solidFill>
                <a:srgbClr val="C00000"/>
              </a:solidFill>
              <a:latin typeface="Arial Narrow" pitchFamily="34" charset="0"/>
            </a:endParaRPr>
          </a:p>
        </p:txBody>
      </p:sp>
      <p:sp>
        <p:nvSpPr>
          <p:cNvPr id="7" name="TextBox 6"/>
          <p:cNvSpPr txBox="1"/>
          <p:nvPr/>
        </p:nvSpPr>
        <p:spPr>
          <a:xfrm>
            <a:off x="2209800" y="381000"/>
            <a:ext cx="4495800"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b="1" dirty="0" smtClean="0">
                <a:solidFill>
                  <a:schemeClr val="tx2">
                    <a:lumMod val="10000"/>
                  </a:schemeClr>
                </a:solidFill>
                <a:latin typeface="Arial Black" pitchFamily="34" charset="0"/>
              </a:rPr>
              <a:t>READING IS FUN </a:t>
            </a:r>
            <a:endParaRPr lang="en-US" sz="3200" b="1" dirty="0">
              <a:solidFill>
                <a:schemeClr val="tx2">
                  <a:lumMod val="10000"/>
                </a:schemeClr>
              </a:solidFill>
              <a:latin typeface="Arial Black"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01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273935" y="457200"/>
            <a:ext cx="4596130" cy="646331"/>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sz="3600" b="1" dirty="0" smtClean="0">
                <a:solidFill>
                  <a:schemeClr val="bg2">
                    <a:lumMod val="50000"/>
                  </a:schemeClr>
                </a:solidFill>
                <a:latin typeface="Arial Black" pitchFamily="34" charset="0"/>
              </a:rPr>
              <a:t>BE THE CHANGE </a:t>
            </a:r>
            <a:endParaRPr lang="en-US" sz="3600" b="1" dirty="0">
              <a:solidFill>
                <a:schemeClr val="bg2">
                  <a:lumMod val="50000"/>
                </a:schemeClr>
              </a:solidFill>
              <a:latin typeface="Arial Black" pitchFamily="34" charset="0"/>
            </a:endParaRPr>
          </a:p>
        </p:txBody>
      </p:sp>
      <p:sp>
        <p:nvSpPr>
          <p:cNvPr id="2" name="TextBox 1"/>
          <p:cNvSpPr txBox="1"/>
          <p:nvPr/>
        </p:nvSpPr>
        <p:spPr>
          <a:xfrm>
            <a:off x="693057" y="1295400"/>
            <a:ext cx="7772400" cy="3477875"/>
          </a:xfrm>
          <a:prstGeom prst="rect">
            <a:avLst/>
          </a:prstGeom>
          <a:noFill/>
        </p:spPr>
        <p:txBody>
          <a:bodyPr wrap="square" rtlCol="0">
            <a:spAutoFit/>
          </a:bodyPr>
          <a:lstStyle/>
          <a:p>
            <a:r>
              <a:rPr lang="en-US" sz="2000" b="1" dirty="0">
                <a:solidFill>
                  <a:schemeClr val="bg1">
                    <a:lumMod val="95000"/>
                    <a:lumOff val="5000"/>
                  </a:schemeClr>
                </a:solidFill>
                <a:latin typeface="Arial Narrow" pitchFamily="34" charset="0"/>
              </a:rPr>
              <a:t>Create a poster on the Campaign on disposal of solid waste</a:t>
            </a:r>
            <a:r>
              <a:rPr lang="en-US" sz="2000" b="1" dirty="0" smtClean="0">
                <a:solidFill>
                  <a:schemeClr val="bg1">
                    <a:lumMod val="95000"/>
                    <a:lumOff val="5000"/>
                  </a:schemeClr>
                </a:solidFill>
                <a:latin typeface="Arial Narrow" pitchFamily="34" charset="0"/>
              </a:rPr>
              <a:t>.</a:t>
            </a:r>
          </a:p>
          <a:p>
            <a:r>
              <a:rPr lang="en-US" sz="2000" b="1" dirty="0" smtClean="0">
                <a:solidFill>
                  <a:schemeClr val="bg1">
                    <a:lumMod val="95000"/>
                    <a:lumOff val="5000"/>
                  </a:schemeClr>
                </a:solidFill>
                <a:latin typeface="Arial Narrow" pitchFamily="34" charset="0"/>
              </a:rPr>
              <a:t>Interview 4 to 5 </a:t>
            </a:r>
            <a:r>
              <a:rPr lang="en-US" sz="2000" b="1" dirty="0">
                <a:solidFill>
                  <a:schemeClr val="bg1">
                    <a:lumMod val="95000"/>
                    <a:lumOff val="5000"/>
                  </a:schemeClr>
                </a:solidFill>
                <a:latin typeface="Arial Narrow" pitchFamily="34" charset="0"/>
              </a:rPr>
              <a:t>families in your </a:t>
            </a:r>
            <a:r>
              <a:rPr lang="en-US" sz="2000" b="1" dirty="0" err="1">
                <a:solidFill>
                  <a:schemeClr val="bg1">
                    <a:lumMod val="95000"/>
                    <a:lumOff val="5000"/>
                  </a:schemeClr>
                </a:solidFill>
                <a:latin typeface="Arial Narrow" pitchFamily="34" charset="0"/>
              </a:rPr>
              <a:t>neighbourhood</a:t>
            </a:r>
            <a:r>
              <a:rPr lang="en-US" sz="2000" b="1" dirty="0">
                <a:solidFill>
                  <a:schemeClr val="bg1">
                    <a:lumMod val="95000"/>
                    <a:lumOff val="5000"/>
                  </a:schemeClr>
                </a:solidFill>
                <a:latin typeface="Arial Narrow" pitchFamily="34" charset="0"/>
              </a:rPr>
              <a:t> and collect the data according to the following questions : - </a:t>
            </a:r>
            <a:endParaRPr lang="en-US" sz="2000" b="1" dirty="0" smtClean="0">
              <a:solidFill>
                <a:schemeClr val="bg1">
                  <a:lumMod val="95000"/>
                  <a:lumOff val="5000"/>
                </a:schemeClr>
              </a:solidFill>
              <a:latin typeface="Arial Narrow" pitchFamily="34" charset="0"/>
            </a:endParaRPr>
          </a:p>
          <a:p>
            <a:endParaRPr lang="en-US" sz="2000" b="1" dirty="0" smtClean="0">
              <a:solidFill>
                <a:schemeClr val="bg1">
                  <a:lumMod val="95000"/>
                  <a:lumOff val="5000"/>
                </a:schemeClr>
              </a:solidFill>
              <a:latin typeface="Arial Narrow" pitchFamily="34" charset="0"/>
            </a:endParaRPr>
          </a:p>
          <a:p>
            <a:pPr marL="457200" indent="-457200">
              <a:buFont typeface="+mj-lt"/>
              <a:buAutoNum type="arabicPeriod"/>
            </a:pPr>
            <a:r>
              <a:rPr lang="en-US" sz="2000" b="1" dirty="0" smtClean="0">
                <a:solidFill>
                  <a:schemeClr val="bg1">
                    <a:lumMod val="95000"/>
                    <a:lumOff val="5000"/>
                  </a:schemeClr>
                </a:solidFill>
                <a:latin typeface="Arial Narrow" pitchFamily="34" charset="0"/>
              </a:rPr>
              <a:t>Find </a:t>
            </a:r>
            <a:r>
              <a:rPr lang="en-US" sz="2000" b="1" dirty="0">
                <a:solidFill>
                  <a:schemeClr val="bg1">
                    <a:lumMod val="95000"/>
                    <a:lumOff val="5000"/>
                  </a:schemeClr>
                </a:solidFill>
                <a:latin typeface="Arial Narrow" pitchFamily="34" charset="0"/>
              </a:rPr>
              <a:t>out the dumping zones in Delhi </a:t>
            </a:r>
            <a:endParaRPr lang="en-US" sz="2000" b="1" dirty="0" smtClean="0">
              <a:solidFill>
                <a:schemeClr val="bg1">
                  <a:lumMod val="95000"/>
                  <a:lumOff val="5000"/>
                </a:schemeClr>
              </a:solidFill>
              <a:latin typeface="Arial Narrow" pitchFamily="34" charset="0"/>
            </a:endParaRPr>
          </a:p>
          <a:p>
            <a:pPr marL="457200" indent="-457200">
              <a:buFont typeface="+mj-lt"/>
              <a:buAutoNum type="arabicPeriod"/>
            </a:pPr>
            <a:r>
              <a:rPr lang="en-US" sz="2000" b="1" dirty="0" smtClean="0">
                <a:solidFill>
                  <a:schemeClr val="bg1">
                    <a:lumMod val="95000"/>
                    <a:lumOff val="5000"/>
                  </a:schemeClr>
                </a:solidFill>
                <a:latin typeface="Arial Narrow" pitchFamily="34" charset="0"/>
              </a:rPr>
              <a:t>Where </a:t>
            </a:r>
            <a:r>
              <a:rPr lang="en-US" sz="2000" b="1" dirty="0">
                <a:solidFill>
                  <a:schemeClr val="bg1">
                    <a:lumMod val="95000"/>
                    <a:lumOff val="5000"/>
                  </a:schemeClr>
                </a:solidFill>
                <a:latin typeface="Arial Narrow" pitchFamily="34" charset="0"/>
              </a:rPr>
              <a:t>in your area garbage is dumped</a:t>
            </a:r>
            <a:r>
              <a:rPr lang="en-US" sz="2000" b="1" dirty="0" smtClean="0">
                <a:solidFill>
                  <a:schemeClr val="bg1">
                    <a:lumMod val="95000"/>
                    <a:lumOff val="5000"/>
                  </a:schemeClr>
                </a:solidFill>
                <a:latin typeface="Arial Narrow" pitchFamily="34" charset="0"/>
              </a:rPr>
              <a:t>?</a:t>
            </a:r>
          </a:p>
          <a:p>
            <a:pPr marL="457200" indent="-457200">
              <a:buFont typeface="+mj-lt"/>
              <a:buAutoNum type="arabicPeriod"/>
            </a:pPr>
            <a:r>
              <a:rPr lang="en-US" sz="2000" b="1" dirty="0" smtClean="0">
                <a:solidFill>
                  <a:schemeClr val="bg1">
                    <a:lumMod val="95000"/>
                    <a:lumOff val="5000"/>
                  </a:schemeClr>
                </a:solidFill>
                <a:latin typeface="Arial Narrow" pitchFamily="34" charset="0"/>
              </a:rPr>
              <a:t>Where </a:t>
            </a:r>
            <a:r>
              <a:rPr lang="en-US" sz="2000" b="1" dirty="0">
                <a:solidFill>
                  <a:schemeClr val="bg1">
                    <a:lumMod val="95000"/>
                    <a:lumOff val="5000"/>
                  </a:schemeClr>
                </a:solidFill>
                <a:latin typeface="Arial Narrow" pitchFamily="34" charset="0"/>
              </a:rPr>
              <a:t>do you dumb the garbage</a:t>
            </a:r>
            <a:r>
              <a:rPr lang="en-US" sz="2000" b="1" dirty="0" smtClean="0">
                <a:solidFill>
                  <a:schemeClr val="bg1">
                    <a:lumMod val="95000"/>
                    <a:lumOff val="5000"/>
                  </a:schemeClr>
                </a:solidFill>
                <a:latin typeface="Arial Narrow" pitchFamily="34" charset="0"/>
              </a:rPr>
              <a:t>?</a:t>
            </a:r>
          </a:p>
          <a:p>
            <a:pPr marL="457200" indent="-457200">
              <a:buFont typeface="+mj-lt"/>
              <a:buAutoNum type="arabicPeriod"/>
            </a:pPr>
            <a:r>
              <a:rPr lang="en-US" sz="2000" b="1" dirty="0">
                <a:solidFill>
                  <a:schemeClr val="bg1">
                    <a:lumMod val="95000"/>
                    <a:lumOff val="5000"/>
                  </a:schemeClr>
                </a:solidFill>
                <a:latin typeface="Arial Narrow" pitchFamily="34" charset="0"/>
                <a:cs typeface="Calibri"/>
              </a:rPr>
              <a:t>Do you dispose it off  collectively or separately ?</a:t>
            </a:r>
          </a:p>
          <a:p>
            <a:pPr marL="457200" indent="-457200">
              <a:buFont typeface="+mj-lt"/>
              <a:buAutoNum type="arabicPeriod"/>
            </a:pPr>
            <a:r>
              <a:rPr lang="en-US" sz="2000" b="1" dirty="0">
                <a:solidFill>
                  <a:schemeClr val="bg1">
                    <a:lumMod val="95000"/>
                    <a:lumOff val="5000"/>
                  </a:schemeClr>
                </a:solidFill>
                <a:latin typeface="Arial Narrow" pitchFamily="34" charset="0"/>
                <a:cs typeface="Calibri"/>
              </a:rPr>
              <a:t>Do you reuse or send it for recycling?  If yes,  how?</a:t>
            </a:r>
          </a:p>
          <a:p>
            <a:pPr marL="457200" indent="-457200">
              <a:buFont typeface="+mj-lt"/>
              <a:buAutoNum type="arabicPeriod"/>
            </a:pPr>
            <a:r>
              <a:rPr lang="en-US" sz="2000" b="1" dirty="0">
                <a:solidFill>
                  <a:schemeClr val="bg1">
                    <a:lumMod val="95000"/>
                    <a:lumOff val="5000"/>
                  </a:schemeClr>
                </a:solidFill>
                <a:latin typeface="Arial Narrow" pitchFamily="34" charset="0"/>
                <a:cs typeface="Calibri"/>
              </a:rPr>
              <a:t>Are you aware what happens to the waste that is dumped collectively ?</a:t>
            </a:r>
          </a:p>
          <a:p>
            <a:pPr marL="285750" indent="-285750">
              <a:buFont typeface="Arial" pitchFamily="34" charset="0"/>
              <a:buChar char="•"/>
            </a:pPr>
            <a:endParaRPr lang="en-US" sz="2000" b="1" dirty="0">
              <a:solidFill>
                <a:schemeClr val="bg1">
                  <a:lumMod val="95000"/>
                  <a:lumOff val="5000"/>
                </a:schemeClr>
              </a:solidFill>
              <a:latin typeface="Arial Narrow"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24"/>
            <a:ext cx="9144000" cy="6857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bject 4"/>
          <p:cNvSpPr txBox="1"/>
          <p:nvPr/>
        </p:nvSpPr>
        <p:spPr>
          <a:xfrm>
            <a:off x="1333398" y="3597747"/>
            <a:ext cx="5499735" cy="289823"/>
          </a:xfrm>
          <a:prstGeom prst="rect">
            <a:avLst/>
          </a:prstGeom>
        </p:spPr>
        <p:txBody>
          <a:bodyPr vert="horz" wrap="square" lIns="0" tIns="12700" rIns="0" bIns="0" rtlCol="0">
            <a:spAutoFit/>
          </a:bodyPr>
          <a:lstStyle/>
          <a:p>
            <a:pPr marL="50165">
              <a:lnSpc>
                <a:spcPct val="100000"/>
              </a:lnSpc>
              <a:tabLst>
                <a:tab pos="311150" algn="l"/>
              </a:tabLst>
            </a:pPr>
            <a:r>
              <a:rPr sz="1800" b="1" spc="-40" dirty="0" smtClean="0">
                <a:solidFill>
                  <a:srgbClr val="001F5F"/>
                </a:solidFill>
                <a:latin typeface="Calibri"/>
                <a:cs typeface="Calibri"/>
              </a:rPr>
              <a:t>.</a:t>
            </a:r>
            <a:endParaRPr sz="1800" dirty="0">
              <a:latin typeface="Calibri"/>
              <a:cs typeface="Calibri"/>
            </a:endParaRPr>
          </a:p>
        </p:txBody>
      </p:sp>
      <p:sp>
        <p:nvSpPr>
          <p:cNvPr id="6" name="TextBox 5"/>
          <p:cNvSpPr txBox="1"/>
          <p:nvPr/>
        </p:nvSpPr>
        <p:spPr>
          <a:xfrm>
            <a:off x="609600" y="4353"/>
            <a:ext cx="7772400" cy="1754326"/>
          </a:xfrm>
          <a:prstGeom prst="rect">
            <a:avLst/>
          </a:prstGeom>
          <a:noFill/>
        </p:spPr>
        <p:txBody>
          <a:bodyPr wrap="square" rtlCol="0">
            <a:spAutoFit/>
          </a:bodyPr>
          <a:lstStyle/>
          <a:p>
            <a:pPr marL="342900" indent="-342900">
              <a:buFont typeface="Arial" pitchFamily="34" charset="0"/>
              <a:buChar char="•"/>
            </a:pPr>
            <a:endParaRPr lang="en-US" sz="2000" b="1" dirty="0" smtClean="0">
              <a:solidFill>
                <a:srgbClr val="C00000"/>
              </a:solidFill>
              <a:latin typeface="Calibri"/>
              <a:cs typeface="Calibri"/>
            </a:endParaRPr>
          </a:p>
          <a:p>
            <a:r>
              <a:rPr lang="en-US" sz="2000" b="1" dirty="0" smtClean="0">
                <a:solidFill>
                  <a:schemeClr val="bg1">
                    <a:lumMod val="95000"/>
                    <a:lumOff val="5000"/>
                  </a:schemeClr>
                </a:solidFill>
                <a:latin typeface="Arial Black" pitchFamily="34" charset="0"/>
                <a:cs typeface="Calibri"/>
              </a:rPr>
              <a:t>You need to make aware the families that you are  interviewing about the harmful toxins and gases that it is generating and causing pollution</a:t>
            </a:r>
            <a:r>
              <a:rPr lang="en-US" sz="2400" b="1" dirty="0" smtClean="0">
                <a:solidFill>
                  <a:srgbClr val="C00000"/>
                </a:solidFill>
                <a:latin typeface="Calibri"/>
                <a:cs typeface="Calibri"/>
              </a:rPr>
              <a:t>.</a:t>
            </a:r>
            <a:r>
              <a:rPr lang="en-US" sz="2400" b="1" dirty="0" smtClean="0">
                <a:latin typeface="Calibri"/>
                <a:cs typeface="Calibri"/>
              </a:rPr>
              <a:t/>
            </a:r>
            <a:br>
              <a:rPr lang="en-US" sz="2400" b="1" dirty="0" smtClean="0">
                <a:latin typeface="Calibri"/>
                <a:cs typeface="Calibri"/>
              </a:rPr>
            </a:br>
            <a:endParaRPr lang="en-US" sz="2400" b="1" dirty="0"/>
          </a:p>
        </p:txBody>
      </p:sp>
      <p:graphicFrame>
        <p:nvGraphicFramePr>
          <p:cNvPr id="5" name="Table 4"/>
          <p:cNvGraphicFramePr>
            <a:graphicFrameLocks noGrp="1"/>
          </p:cNvGraphicFramePr>
          <p:nvPr>
            <p:extLst>
              <p:ext uri="{D42A27DB-BD31-4B8C-83A1-F6EECF244321}">
                <p14:modId xmlns:p14="http://schemas.microsoft.com/office/powerpoint/2010/main" val="798470425"/>
              </p:ext>
            </p:extLst>
          </p:nvPr>
        </p:nvGraphicFramePr>
        <p:xfrm>
          <a:off x="609600" y="1371600"/>
          <a:ext cx="7391400" cy="2825545"/>
        </p:xfrm>
        <a:graphic>
          <a:graphicData uri="http://schemas.openxmlformats.org/drawingml/2006/table">
            <a:tbl>
              <a:tblPr firstRow="1" bandRow="1">
                <a:tableStyleId>{5C22544A-7EE6-4342-B048-85BDC9FD1C3A}</a:tableStyleId>
              </a:tblPr>
              <a:tblGrid>
                <a:gridCol w="1231900"/>
                <a:gridCol w="1231900"/>
                <a:gridCol w="1231900"/>
                <a:gridCol w="1231900"/>
                <a:gridCol w="1231900"/>
                <a:gridCol w="1231900"/>
              </a:tblGrid>
              <a:tr h="630985">
                <a:tc>
                  <a:txBody>
                    <a:bodyPr/>
                    <a:lstStyle/>
                    <a:p>
                      <a:r>
                        <a:rPr lang="en-US" dirty="0" smtClean="0"/>
                        <a:t>Questions </a:t>
                      </a:r>
                      <a:endParaRPr lang="en-US" dirty="0"/>
                    </a:p>
                  </a:txBody>
                  <a:tcPr/>
                </a:tc>
                <a:tc>
                  <a:txBody>
                    <a:bodyPr/>
                    <a:lstStyle/>
                    <a:p>
                      <a:r>
                        <a:rPr lang="en-US" dirty="0" smtClean="0"/>
                        <a:t>Family  1</a:t>
                      </a:r>
                      <a:endParaRPr lang="en-US" dirty="0"/>
                    </a:p>
                  </a:txBody>
                  <a:tcPr/>
                </a:tc>
                <a:tc>
                  <a:txBody>
                    <a:bodyPr/>
                    <a:lstStyle/>
                    <a:p>
                      <a:r>
                        <a:rPr lang="en-US" dirty="0" smtClean="0"/>
                        <a:t>Family 2</a:t>
                      </a:r>
                      <a:endParaRPr lang="en-US" dirty="0"/>
                    </a:p>
                  </a:txBody>
                  <a:tcPr/>
                </a:tc>
                <a:tc>
                  <a:txBody>
                    <a:bodyPr/>
                    <a:lstStyle/>
                    <a:p>
                      <a:r>
                        <a:rPr lang="en-US" dirty="0" smtClean="0"/>
                        <a:t>Family 3</a:t>
                      </a:r>
                      <a:endParaRPr lang="en-US" dirty="0"/>
                    </a:p>
                  </a:txBody>
                  <a:tcPr/>
                </a:tc>
                <a:tc>
                  <a:txBody>
                    <a:bodyPr/>
                    <a:lstStyle/>
                    <a:p>
                      <a:r>
                        <a:rPr lang="en-US" dirty="0" smtClean="0"/>
                        <a:t>Family 4</a:t>
                      </a:r>
                      <a:endParaRPr lang="en-US" dirty="0"/>
                    </a:p>
                  </a:txBody>
                  <a:tcPr/>
                </a:tc>
                <a:tc>
                  <a:txBody>
                    <a:bodyPr/>
                    <a:lstStyle/>
                    <a:p>
                      <a:r>
                        <a:rPr lang="en-US" dirty="0" smtClean="0"/>
                        <a:t>Family</a:t>
                      </a:r>
                      <a:r>
                        <a:rPr lang="en-US" baseline="0" dirty="0" smtClean="0"/>
                        <a:t> 5</a:t>
                      </a:r>
                      <a:endParaRPr lang="en-US" dirty="0"/>
                    </a:p>
                  </a:txBody>
                  <a:tcPr/>
                </a:tc>
              </a:tr>
              <a:tr h="365571">
                <a:tc>
                  <a:txBody>
                    <a:bodyPr/>
                    <a:lstStyle/>
                    <a:p>
                      <a:r>
                        <a:rPr lang="en-US" dirty="0" smtClean="0"/>
                        <a:t>1</a:t>
                      </a:r>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365571">
                <a:tc>
                  <a:txBody>
                    <a:bodyPr/>
                    <a:lstStyle/>
                    <a:p>
                      <a:r>
                        <a:rPr lang="en-US" dirty="0" smtClean="0"/>
                        <a:t>2</a:t>
                      </a:r>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360563">
                <a:tc>
                  <a:txBody>
                    <a:bodyPr/>
                    <a:lstStyle/>
                    <a:p>
                      <a:r>
                        <a:rPr lang="en-US" dirty="0" smtClean="0"/>
                        <a:t>3</a:t>
                      </a:r>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365571">
                <a:tc>
                  <a:txBody>
                    <a:bodyPr/>
                    <a:lstStyle/>
                    <a:p>
                      <a:r>
                        <a:rPr lang="en-US" dirty="0" smtClean="0"/>
                        <a:t>4</a:t>
                      </a:r>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365571">
                <a:tc>
                  <a:txBody>
                    <a:bodyPr/>
                    <a:lstStyle/>
                    <a:p>
                      <a:r>
                        <a:rPr lang="en-US" dirty="0" smtClean="0"/>
                        <a:t>5</a:t>
                      </a:r>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365571">
                <a:tc>
                  <a:txBody>
                    <a:bodyPr/>
                    <a:lstStyle/>
                    <a:p>
                      <a:r>
                        <a:rPr lang="en-US" dirty="0" smtClean="0"/>
                        <a:t>6</a:t>
                      </a:r>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tr>
            </a:tbl>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bject 3"/>
          <p:cNvSpPr txBox="1"/>
          <p:nvPr/>
        </p:nvSpPr>
        <p:spPr>
          <a:xfrm>
            <a:off x="1333500" y="1219200"/>
            <a:ext cx="6476999" cy="4152419"/>
          </a:xfrm>
          <a:prstGeom prst="rect">
            <a:avLst/>
          </a:prstGeom>
        </p:spPr>
        <p:txBody>
          <a:bodyPr vert="horz" wrap="square" lIns="0" tIns="12700" rIns="0" bIns="0" rtlCol="0">
            <a:spAutoFit/>
          </a:bodyPr>
          <a:lstStyle/>
          <a:p>
            <a:pPr marL="12700" marR="5080">
              <a:lnSpc>
                <a:spcPct val="100000"/>
              </a:lnSpc>
              <a:spcBef>
                <a:spcPts val="100"/>
              </a:spcBef>
              <a:tabLst>
                <a:tab pos="1003935" algn="l"/>
              </a:tabLst>
            </a:pPr>
            <a:r>
              <a:rPr lang="en-US" sz="2400" b="1" spc="-5" dirty="0" smtClean="0">
                <a:solidFill>
                  <a:schemeClr val="tx2">
                    <a:lumMod val="10000"/>
                  </a:schemeClr>
                </a:solidFill>
                <a:latin typeface="Arial Black" pitchFamily="34" charset="0"/>
                <a:cs typeface="Calibri"/>
              </a:rPr>
              <a:t>Imagine you had the chance to improve your </a:t>
            </a:r>
            <a:r>
              <a:rPr lang="en-US" sz="2400" b="1" spc="-5" dirty="0" err="1" smtClean="0">
                <a:solidFill>
                  <a:schemeClr val="tx2">
                    <a:lumMod val="10000"/>
                  </a:schemeClr>
                </a:solidFill>
                <a:latin typeface="Arial Black" pitchFamily="34" charset="0"/>
                <a:cs typeface="Calibri"/>
              </a:rPr>
              <a:t>neighbourhood</a:t>
            </a:r>
            <a:r>
              <a:rPr lang="en-US" sz="2400" b="1" spc="-5" dirty="0" smtClean="0">
                <a:solidFill>
                  <a:schemeClr val="tx2">
                    <a:lumMod val="10000"/>
                  </a:schemeClr>
                </a:solidFill>
                <a:latin typeface="Arial Black" pitchFamily="34" charset="0"/>
                <a:cs typeface="Calibri"/>
              </a:rPr>
              <a:t> park. What would you do to make it better? </a:t>
            </a:r>
          </a:p>
          <a:p>
            <a:pPr marL="355600" marR="5080" indent="-342900">
              <a:lnSpc>
                <a:spcPct val="100000"/>
              </a:lnSpc>
              <a:spcBef>
                <a:spcPts val="100"/>
              </a:spcBef>
              <a:buFont typeface="Arial" pitchFamily="34" charset="0"/>
              <a:buChar char="•"/>
              <a:tabLst>
                <a:tab pos="1003935" algn="l"/>
              </a:tabLst>
            </a:pPr>
            <a:r>
              <a:rPr lang="en-US" sz="2400" b="1" spc="-5" dirty="0" smtClean="0">
                <a:solidFill>
                  <a:schemeClr val="tx2">
                    <a:lumMod val="10000"/>
                  </a:schemeClr>
                </a:solidFill>
                <a:latin typeface="Arial Black" pitchFamily="34" charset="0"/>
                <a:cs typeface="Calibri"/>
              </a:rPr>
              <a:t>Write in two paragraphs on how you would make a beautiful park. </a:t>
            </a:r>
          </a:p>
          <a:p>
            <a:pPr marL="355600" marR="5080" indent="-342900">
              <a:lnSpc>
                <a:spcPct val="100000"/>
              </a:lnSpc>
              <a:spcBef>
                <a:spcPts val="100"/>
              </a:spcBef>
              <a:buFont typeface="Arial" pitchFamily="34" charset="0"/>
              <a:buChar char="•"/>
              <a:tabLst>
                <a:tab pos="1003935" algn="l"/>
              </a:tabLst>
            </a:pPr>
            <a:r>
              <a:rPr lang="en-US" sz="2400" b="1" spc="-5" dirty="0" smtClean="0">
                <a:solidFill>
                  <a:schemeClr val="tx2">
                    <a:lumMod val="10000"/>
                  </a:schemeClr>
                </a:solidFill>
                <a:latin typeface="Arial Black" pitchFamily="34" charset="0"/>
                <a:cs typeface="Calibri"/>
              </a:rPr>
              <a:t>Use these hints# dustbins.         </a:t>
            </a:r>
          </a:p>
          <a:p>
            <a:pPr marL="12700" marR="5080">
              <a:lnSpc>
                <a:spcPct val="100000"/>
              </a:lnSpc>
              <a:spcBef>
                <a:spcPts val="100"/>
              </a:spcBef>
              <a:tabLst>
                <a:tab pos="1003935" algn="l"/>
              </a:tabLst>
            </a:pPr>
            <a:r>
              <a:rPr lang="en-US" sz="2400" b="1" spc="-5" dirty="0" smtClean="0">
                <a:solidFill>
                  <a:schemeClr val="tx2">
                    <a:lumMod val="10000"/>
                  </a:schemeClr>
                </a:solidFill>
                <a:latin typeface="Arial Black" pitchFamily="34" charset="0"/>
                <a:cs typeface="Calibri"/>
              </a:rPr>
              <a:t># swings    #more trees.     </a:t>
            </a:r>
          </a:p>
          <a:p>
            <a:pPr marL="12700" marR="5080">
              <a:lnSpc>
                <a:spcPct val="100000"/>
              </a:lnSpc>
              <a:spcBef>
                <a:spcPts val="100"/>
              </a:spcBef>
              <a:tabLst>
                <a:tab pos="1003935" algn="l"/>
              </a:tabLst>
            </a:pPr>
            <a:r>
              <a:rPr lang="en-US" sz="2400" b="1" spc="-5" dirty="0" smtClean="0">
                <a:solidFill>
                  <a:schemeClr val="tx2">
                    <a:lumMod val="10000"/>
                  </a:schemeClr>
                </a:solidFill>
                <a:latin typeface="Arial Black" pitchFamily="34" charset="0"/>
                <a:cs typeface="Calibri"/>
              </a:rPr>
              <a:t>#flowers   # walking path</a:t>
            </a:r>
          </a:p>
          <a:p>
            <a:pPr marL="12700" marR="5080">
              <a:lnSpc>
                <a:spcPct val="100000"/>
              </a:lnSpc>
              <a:spcBef>
                <a:spcPts val="100"/>
              </a:spcBef>
              <a:tabLst>
                <a:tab pos="1003935" algn="l"/>
              </a:tabLst>
            </a:pPr>
            <a:r>
              <a:rPr lang="en-US" sz="2400" b="1" spc="-5" dirty="0" smtClean="0">
                <a:solidFill>
                  <a:schemeClr val="tx2">
                    <a:lumMod val="10000"/>
                  </a:schemeClr>
                </a:solidFill>
                <a:latin typeface="Arial Black" pitchFamily="34" charset="0"/>
                <a:cs typeface="Calibri"/>
              </a:rPr>
              <a:t>#making others aware . </a:t>
            </a:r>
          </a:p>
          <a:p>
            <a:pPr marL="355600" marR="5080" indent="-342900">
              <a:lnSpc>
                <a:spcPct val="100000"/>
              </a:lnSpc>
              <a:spcBef>
                <a:spcPts val="100"/>
              </a:spcBef>
              <a:buFont typeface="Arial" pitchFamily="34" charset="0"/>
              <a:buChar char="•"/>
              <a:tabLst>
                <a:tab pos="1003935" algn="l"/>
              </a:tabLst>
            </a:pPr>
            <a:r>
              <a:rPr lang="en-US" sz="2400" b="1" spc="-5" dirty="0" smtClean="0">
                <a:solidFill>
                  <a:schemeClr val="tx2">
                    <a:lumMod val="10000"/>
                  </a:schemeClr>
                </a:solidFill>
                <a:latin typeface="Arial Black" pitchFamily="34" charset="0"/>
                <a:cs typeface="Calibri"/>
              </a:rPr>
              <a:t>Give wings to your imagination and draw a picture of your Dream Park.</a:t>
            </a:r>
            <a:endParaRPr sz="2400" dirty="0">
              <a:solidFill>
                <a:schemeClr val="tx2">
                  <a:lumMod val="10000"/>
                </a:schemeClr>
              </a:solidFill>
              <a:latin typeface="Arial Black" pitchFamily="34" charset="0"/>
              <a:cs typeface="Nirmala UI"/>
            </a:endParaRP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lackTie">
  <a:themeElements>
    <a:clrScheme name="BlackTie">
      <a:dk1>
        <a:srgbClr val="000000"/>
      </a:dk1>
      <a:lt1>
        <a:srgbClr val="FFFFFF"/>
      </a:lt1>
      <a:dk2>
        <a:srgbClr val="46464A"/>
      </a:dk2>
      <a:lt2>
        <a:srgbClr val="E3DCCF"/>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Black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BlackTie">
      <a:fillStyleLst>
        <a:solidFill>
          <a:schemeClr val="phClr"/>
        </a:solidFill>
        <a:gradFill rotWithShape="1">
          <a:gsLst>
            <a:gs pos="0">
              <a:schemeClr val="phClr">
                <a:tint val="45000"/>
                <a:satMod val="220000"/>
              </a:schemeClr>
            </a:gs>
            <a:gs pos="30000">
              <a:schemeClr val="phClr">
                <a:tint val="61000"/>
                <a:satMod val="220000"/>
              </a:schemeClr>
            </a:gs>
            <a:gs pos="45000">
              <a:schemeClr val="phClr">
                <a:tint val="66000"/>
                <a:satMod val="240000"/>
              </a:schemeClr>
            </a:gs>
            <a:gs pos="55000">
              <a:schemeClr val="phClr">
                <a:tint val="66000"/>
                <a:satMod val="220000"/>
              </a:schemeClr>
            </a:gs>
            <a:gs pos="73000">
              <a:schemeClr val="phClr">
                <a:tint val="61000"/>
                <a:satMod val="220000"/>
              </a:schemeClr>
            </a:gs>
            <a:gs pos="100000">
              <a:schemeClr val="phClr">
                <a:tint val="45000"/>
                <a:satMod val="220000"/>
              </a:schemeClr>
            </a:gs>
          </a:gsLst>
          <a:lin ang="950000" scaled="1"/>
        </a:gradFill>
        <a:gradFill rotWithShape="1">
          <a:gsLst>
            <a:gs pos="0">
              <a:schemeClr val="phClr">
                <a:shade val="63000"/>
                <a:satMod val="110000"/>
              </a:schemeClr>
            </a:gs>
            <a:gs pos="30000">
              <a:schemeClr val="phClr">
                <a:shade val="90000"/>
                <a:satMod val="120000"/>
              </a:schemeClr>
            </a:gs>
            <a:gs pos="45000">
              <a:schemeClr val="phClr">
                <a:shade val="100000"/>
                <a:satMod val="128000"/>
              </a:schemeClr>
            </a:gs>
            <a:gs pos="55000">
              <a:schemeClr val="phClr">
                <a:shade val="100000"/>
                <a:satMod val="128000"/>
              </a:schemeClr>
            </a:gs>
            <a:gs pos="73000">
              <a:schemeClr val="phClr">
                <a:shade val="90000"/>
                <a:satMod val="120000"/>
              </a:schemeClr>
            </a:gs>
            <a:gs pos="100000">
              <a:schemeClr val="phClr">
                <a:shade val="63000"/>
                <a:satMod val="11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7150" dist="38100" dir="5400000" algn="br" rotWithShape="0">
              <a:srgbClr val="000000">
                <a:alpha val="57000"/>
              </a:srgbClr>
            </a:outerShdw>
          </a:effectLst>
          <a:scene3d>
            <a:camera prst="orthographicFront">
              <a:rot lat="0" lon="0" rev="0"/>
            </a:camera>
            <a:lightRig rig="twoPt" dir="t">
              <a:rot lat="0" lon="0" rev="1800000"/>
            </a:lightRig>
          </a:scene3d>
          <a:sp3d>
            <a:bevelT w="44450" h="31750" prst="coolSlant"/>
          </a:sp3d>
        </a:effectStyle>
      </a:effectStyleLst>
      <a:bgFillStyleLst>
        <a:solidFill>
          <a:schemeClr val="phClr"/>
        </a:solidFill>
        <a:blipFill rotWithShape="1">
          <a:blip xmlns:r="http://schemas.openxmlformats.org/officeDocument/2006/relationships" r:embed="rId1">
            <a:duotone>
              <a:schemeClr val="phClr">
                <a:tint val="95000"/>
              </a:schemeClr>
              <a:schemeClr val="phClr">
                <a:shade val="20000"/>
              </a:schemeClr>
            </a:duotone>
          </a:blip>
          <a:stretch/>
        </a:blipFill>
        <a:gradFill rotWithShape="1">
          <a:gsLst>
            <a:gs pos="0">
              <a:schemeClr val="phClr">
                <a:tint val="40000"/>
                <a:satMod val="350000"/>
              </a:schemeClr>
            </a:gs>
            <a:gs pos="40000">
              <a:schemeClr val="phClr">
                <a:tint val="45000"/>
                <a:shade val="99000"/>
                <a:satMod val="350000"/>
              </a:schemeClr>
            </a:gs>
            <a:gs pos="100000">
              <a:schemeClr val="phClr">
                <a:shade val="30000"/>
                <a:satMod val="255000"/>
              </a:schemeClr>
            </a:gs>
          </a:gsLst>
          <a:path path="circle">
            <a:fillToRect l="50000" t="-80000" r="50000" b="18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Black Tie</Template>
  <TotalTime>349</TotalTime>
  <Words>966</Words>
  <Application>Microsoft Office PowerPoint</Application>
  <PresentationFormat>On-screen Show (4:3)</PresentationFormat>
  <Paragraphs>101</Paragraphs>
  <Slides>16</Slides>
  <Notes>0</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BlackTie</vt:lpstr>
      <vt:lpstr>PowerPoint Presentation</vt:lpstr>
      <vt:lpstr>PowerPoint Presentation</vt:lpstr>
      <vt:lpstr>PowerPoint Presentation</vt:lpstr>
      <vt:lpstr>Inculcate healthy habits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HP</dc:creator>
  <cp:lastModifiedBy>acer</cp:lastModifiedBy>
  <cp:revision>25</cp:revision>
  <dcterms:created xsi:type="dcterms:W3CDTF">2024-05-14T03:56:58Z</dcterms:created>
  <dcterms:modified xsi:type="dcterms:W3CDTF">2024-05-19T15:57:57Z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2021-05-01T00:00:00Z</vt:filetime>
  </property>
  <property fmtid="{D5CDD505-2E9C-101B-9397-08002B2CF9AE}" pid="3" name="Creator">
    <vt:lpwstr>Impress</vt:lpwstr>
  </property>
  <property fmtid="{D5CDD505-2E9C-101B-9397-08002B2CF9AE}" pid="4" name="LastSaved">
    <vt:filetime>2024-05-14T00:00:00Z</vt:filetime>
  </property>
</Properties>
</file>